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3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35.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38.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39.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40.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41.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42.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43.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44.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45.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46.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7" r:id="rId1"/>
  </p:sldMasterIdLst>
  <p:notesMasterIdLst>
    <p:notesMasterId r:id="rId51"/>
  </p:notesMasterIdLst>
  <p:sldIdLst>
    <p:sldId id="256" r:id="rId2"/>
    <p:sldId id="298" r:id="rId3"/>
    <p:sldId id="336" r:id="rId4"/>
    <p:sldId id="297" r:id="rId5"/>
    <p:sldId id="339" r:id="rId6"/>
    <p:sldId id="315"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329" r:id="rId21"/>
    <p:sldId id="330" r:id="rId22"/>
    <p:sldId id="331" r:id="rId23"/>
    <p:sldId id="332" r:id="rId24"/>
    <p:sldId id="333" r:id="rId25"/>
    <p:sldId id="334" r:id="rId26"/>
    <p:sldId id="337" r:id="rId27"/>
    <p:sldId id="338" r:id="rId28"/>
    <p:sldId id="335" r:id="rId29"/>
    <p:sldId id="272" r:id="rId30"/>
    <p:sldId id="294" r:id="rId31"/>
    <p:sldId id="295" r:id="rId32"/>
    <p:sldId id="296" r:id="rId33"/>
    <p:sldId id="287" r:id="rId34"/>
    <p:sldId id="292" r:id="rId35"/>
    <p:sldId id="293" r:id="rId36"/>
    <p:sldId id="340" r:id="rId37"/>
    <p:sldId id="341" r:id="rId38"/>
    <p:sldId id="342" r:id="rId39"/>
    <p:sldId id="343" r:id="rId40"/>
    <p:sldId id="344" r:id="rId41"/>
    <p:sldId id="350" r:id="rId42"/>
    <p:sldId id="351" r:id="rId43"/>
    <p:sldId id="345" r:id="rId44"/>
    <p:sldId id="349" r:id="rId45"/>
    <p:sldId id="352" r:id="rId46"/>
    <p:sldId id="346" r:id="rId47"/>
    <p:sldId id="353" r:id="rId48"/>
    <p:sldId id="347" r:id="rId49"/>
    <p:sldId id="279" r:id="rId5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C7F79A8-DF61-4862-92D6-B9585512896E}">
  <a:tblStyle styleId="{FC7F79A8-DF61-4862-92D6-B9585512896E}" styleName="Table_0">
    <a:wholeTbl>
      <a:tcTxStyle>
        <a:font>
          <a:latin typeface="Arial"/>
          <a:ea typeface="Arial"/>
          <a:cs typeface="Arial"/>
        </a:font>
        <a:srgbClr val="000000"/>
      </a:tcTxStyle>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58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601169-FFDC-491D-9A96-C87EDD14415B}" type="doc">
      <dgm:prSet loTypeId="urn:microsoft.com/office/officeart/2005/8/layout/arrow1" loCatId="relationship" qsTypeId="urn:microsoft.com/office/officeart/2005/8/quickstyle/simple3" qsCatId="simple" csTypeId="urn:microsoft.com/office/officeart/2005/8/colors/accent1_2" csCatId="accent1" phldr="1"/>
      <dgm:spPr/>
      <dgm:t>
        <a:bodyPr/>
        <a:lstStyle/>
        <a:p>
          <a:endParaRPr lang="tr-TR"/>
        </a:p>
      </dgm:t>
    </dgm:pt>
    <dgm:pt modelId="{70DF1DAC-6F18-4B95-B837-608CB35F3B0C}">
      <dgm:prSet phldrT="[Metin]"/>
      <dgm:spPr/>
      <dgm:t>
        <a:bodyPr/>
        <a:lstStyle/>
        <a:p>
          <a:r>
            <a:rPr lang="tr-TR" dirty="0" smtClean="0"/>
            <a:t>Kurullar</a:t>
          </a:r>
          <a:endParaRPr lang="tr-TR" dirty="0"/>
        </a:p>
      </dgm:t>
    </dgm:pt>
    <dgm:pt modelId="{3F3FDE87-C584-4981-BE08-5B38292EB610}" type="parTrans" cxnId="{473B9300-6D2F-4614-A91F-878366E852A7}">
      <dgm:prSet/>
      <dgm:spPr/>
      <dgm:t>
        <a:bodyPr/>
        <a:lstStyle/>
        <a:p>
          <a:endParaRPr lang="tr-TR"/>
        </a:p>
      </dgm:t>
    </dgm:pt>
    <dgm:pt modelId="{1BA096F5-609A-45D6-B4DA-EAA7DEE83C0E}" type="sibTrans" cxnId="{473B9300-6D2F-4614-A91F-878366E852A7}">
      <dgm:prSet/>
      <dgm:spPr/>
      <dgm:t>
        <a:bodyPr/>
        <a:lstStyle/>
        <a:p>
          <a:endParaRPr lang="tr-TR"/>
        </a:p>
      </dgm:t>
    </dgm:pt>
    <dgm:pt modelId="{B1284F1B-04D3-414D-A649-FF7D689D7E7D}">
      <dgm:prSet phldrT="[Metin]"/>
      <dgm:spPr/>
      <dgm:t>
        <a:bodyPr/>
        <a:lstStyle/>
        <a:p>
          <a:r>
            <a:rPr lang="tr-TR" dirty="0" smtClean="0"/>
            <a:t>Zümreler</a:t>
          </a:r>
          <a:endParaRPr lang="tr-TR" dirty="0"/>
        </a:p>
      </dgm:t>
    </dgm:pt>
    <dgm:pt modelId="{D242A1C5-D8EF-43AC-8F14-AB1BAFE7FC8A}" type="parTrans" cxnId="{F0871E8E-91E9-460D-ACB3-136520E4CB0A}">
      <dgm:prSet/>
      <dgm:spPr/>
      <dgm:t>
        <a:bodyPr/>
        <a:lstStyle/>
        <a:p>
          <a:endParaRPr lang="tr-TR"/>
        </a:p>
      </dgm:t>
    </dgm:pt>
    <dgm:pt modelId="{6E3EC6CD-B4A1-4B20-B2DC-5C4C82AF798A}" type="sibTrans" cxnId="{F0871E8E-91E9-460D-ACB3-136520E4CB0A}">
      <dgm:prSet/>
      <dgm:spPr/>
      <dgm:t>
        <a:bodyPr/>
        <a:lstStyle/>
        <a:p>
          <a:endParaRPr lang="tr-TR"/>
        </a:p>
      </dgm:t>
    </dgm:pt>
    <dgm:pt modelId="{087ED9CF-87F7-408A-BC07-46192884DDE7}" type="pres">
      <dgm:prSet presAssocID="{0F601169-FFDC-491D-9A96-C87EDD14415B}" presName="cycle" presStyleCnt="0">
        <dgm:presLayoutVars>
          <dgm:dir/>
          <dgm:resizeHandles val="exact"/>
        </dgm:presLayoutVars>
      </dgm:prSet>
      <dgm:spPr/>
      <dgm:t>
        <a:bodyPr/>
        <a:lstStyle/>
        <a:p>
          <a:endParaRPr lang="tr-TR"/>
        </a:p>
      </dgm:t>
    </dgm:pt>
    <dgm:pt modelId="{EE1CA5BB-7E46-41D1-AC00-578B132034B1}" type="pres">
      <dgm:prSet presAssocID="{70DF1DAC-6F18-4B95-B837-608CB35F3B0C}" presName="arrow" presStyleLbl="node1" presStyleIdx="0" presStyleCnt="2" custAng="16200000" custScaleX="52493">
        <dgm:presLayoutVars>
          <dgm:bulletEnabled val="1"/>
        </dgm:presLayoutVars>
      </dgm:prSet>
      <dgm:spPr/>
      <dgm:t>
        <a:bodyPr/>
        <a:lstStyle/>
        <a:p>
          <a:endParaRPr lang="tr-TR"/>
        </a:p>
      </dgm:t>
    </dgm:pt>
    <dgm:pt modelId="{25909109-4D74-4076-8FBB-EEB30A6E3C15}" type="pres">
      <dgm:prSet presAssocID="{B1284F1B-04D3-414D-A649-FF7D689D7E7D}" presName="arrow" presStyleLbl="node1" presStyleIdx="1" presStyleCnt="2" custAng="16200000" custScaleX="53679" custRadScaleRad="8366">
        <dgm:presLayoutVars>
          <dgm:bulletEnabled val="1"/>
        </dgm:presLayoutVars>
      </dgm:prSet>
      <dgm:spPr/>
      <dgm:t>
        <a:bodyPr/>
        <a:lstStyle/>
        <a:p>
          <a:endParaRPr lang="tr-TR"/>
        </a:p>
      </dgm:t>
    </dgm:pt>
  </dgm:ptLst>
  <dgm:cxnLst>
    <dgm:cxn modelId="{473B9300-6D2F-4614-A91F-878366E852A7}" srcId="{0F601169-FFDC-491D-9A96-C87EDD14415B}" destId="{70DF1DAC-6F18-4B95-B837-608CB35F3B0C}" srcOrd="0" destOrd="0" parTransId="{3F3FDE87-C584-4981-BE08-5B38292EB610}" sibTransId="{1BA096F5-609A-45D6-B4DA-EAA7DEE83C0E}"/>
    <dgm:cxn modelId="{8E0EDC0F-34F2-46AD-A228-07FB56DAC504}" type="presOf" srcId="{B1284F1B-04D3-414D-A649-FF7D689D7E7D}" destId="{25909109-4D74-4076-8FBB-EEB30A6E3C15}" srcOrd="0" destOrd="0" presId="urn:microsoft.com/office/officeart/2005/8/layout/arrow1"/>
    <dgm:cxn modelId="{F0871E8E-91E9-460D-ACB3-136520E4CB0A}" srcId="{0F601169-FFDC-491D-9A96-C87EDD14415B}" destId="{B1284F1B-04D3-414D-A649-FF7D689D7E7D}" srcOrd="1" destOrd="0" parTransId="{D242A1C5-D8EF-43AC-8F14-AB1BAFE7FC8A}" sibTransId="{6E3EC6CD-B4A1-4B20-B2DC-5C4C82AF798A}"/>
    <dgm:cxn modelId="{96095115-C12E-46E3-9221-6758F07DD395}" type="presOf" srcId="{70DF1DAC-6F18-4B95-B837-608CB35F3B0C}" destId="{EE1CA5BB-7E46-41D1-AC00-578B132034B1}" srcOrd="0" destOrd="0" presId="urn:microsoft.com/office/officeart/2005/8/layout/arrow1"/>
    <dgm:cxn modelId="{2166BFFA-2297-4BB3-94B8-F8460FA55A4E}" type="presOf" srcId="{0F601169-FFDC-491D-9A96-C87EDD14415B}" destId="{087ED9CF-87F7-408A-BC07-46192884DDE7}" srcOrd="0" destOrd="0" presId="urn:microsoft.com/office/officeart/2005/8/layout/arrow1"/>
    <dgm:cxn modelId="{AE0C77AD-3F3C-4FBB-8B47-40CD7377F1E9}" type="presParOf" srcId="{087ED9CF-87F7-408A-BC07-46192884DDE7}" destId="{EE1CA5BB-7E46-41D1-AC00-578B132034B1}" srcOrd="0" destOrd="0" presId="urn:microsoft.com/office/officeart/2005/8/layout/arrow1"/>
    <dgm:cxn modelId="{570545FD-C479-4C07-88DD-62DD800769CC}" type="presParOf" srcId="{087ED9CF-87F7-408A-BC07-46192884DDE7}" destId="{25909109-4D74-4076-8FBB-EEB30A6E3C15}" srcOrd="1"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F12E246-5C05-422E-90F0-CAA9E7091CA3}" type="doc">
      <dgm:prSet loTypeId="urn:microsoft.com/office/officeart/2005/8/layout/equation2" loCatId="relationship" qsTypeId="urn:microsoft.com/office/officeart/2005/8/quickstyle/3d7" qsCatId="3D" csTypeId="urn:microsoft.com/office/officeart/2005/8/colors/accent1_2" csCatId="accent1" phldr="1"/>
      <dgm:spPr/>
    </dgm:pt>
    <dgm:pt modelId="{3A33B2B8-1BFC-4EF0-847D-18403CB5A1F7}">
      <dgm:prSet phldrT="[Metin]"/>
      <dgm:spPr/>
      <dgm:t>
        <a:bodyPr/>
        <a:lstStyle/>
        <a:p>
          <a:r>
            <a:rPr lang="tr-TR" dirty="0" smtClean="0"/>
            <a:t>www</a:t>
          </a:r>
          <a:endParaRPr lang="tr-TR" dirty="0"/>
        </a:p>
      </dgm:t>
    </dgm:pt>
    <dgm:pt modelId="{BE78E4A0-2D97-4E15-B655-56B12428AED1}" type="parTrans" cxnId="{BDB65648-3CED-484B-B391-F63F35BF3A6C}">
      <dgm:prSet/>
      <dgm:spPr/>
      <dgm:t>
        <a:bodyPr/>
        <a:lstStyle/>
        <a:p>
          <a:endParaRPr lang="tr-TR"/>
        </a:p>
      </dgm:t>
    </dgm:pt>
    <dgm:pt modelId="{AD80AAC7-FD5E-47A5-AB5D-A189D5F6111C}" type="sibTrans" cxnId="{BDB65648-3CED-484B-B391-F63F35BF3A6C}">
      <dgm:prSet/>
      <dgm:spPr/>
      <dgm:t>
        <a:bodyPr/>
        <a:lstStyle/>
        <a:p>
          <a:endParaRPr lang="tr-TR"/>
        </a:p>
      </dgm:t>
    </dgm:pt>
    <dgm:pt modelId="{158577F5-2329-4AA4-B0A6-56B80034240A}">
      <dgm:prSet phldrT="[Metin]"/>
      <dgm:spPr/>
      <dgm:t>
        <a:bodyPr/>
        <a:lstStyle/>
        <a:p>
          <a:r>
            <a:rPr lang="tr-TR" dirty="0" smtClean="0"/>
            <a:t>Yetkilendirilecek kişiler önce sisteme bir kez giriş yapmalıdır.</a:t>
          </a:r>
          <a:endParaRPr lang="tr-TR" dirty="0"/>
        </a:p>
      </dgm:t>
    </dgm:pt>
    <dgm:pt modelId="{15BA033B-59E2-40D5-AC0D-BAA3B2A901C3}" type="parTrans" cxnId="{0167A5C0-272C-43D0-94F5-66534EC9EAE3}">
      <dgm:prSet/>
      <dgm:spPr/>
      <dgm:t>
        <a:bodyPr/>
        <a:lstStyle/>
        <a:p>
          <a:endParaRPr lang="tr-TR"/>
        </a:p>
      </dgm:t>
    </dgm:pt>
    <dgm:pt modelId="{28A580F2-7603-4A40-AECF-1068E2294379}" type="sibTrans" cxnId="{0167A5C0-272C-43D0-94F5-66534EC9EAE3}">
      <dgm:prSet/>
      <dgm:spPr/>
      <dgm:t>
        <a:bodyPr/>
        <a:lstStyle/>
        <a:p>
          <a:endParaRPr lang="tr-TR"/>
        </a:p>
      </dgm:t>
    </dgm:pt>
    <dgm:pt modelId="{AD31FFD1-345E-45CD-9691-89DD5251EC4B}">
      <dgm:prSet phldrT="[Metin]" phldr="1"/>
      <dgm:spPr/>
      <dgm:t>
        <a:bodyPr/>
        <a:lstStyle/>
        <a:p>
          <a:endParaRPr lang="tr-TR" dirty="0"/>
        </a:p>
      </dgm:t>
    </dgm:pt>
    <dgm:pt modelId="{49C11D8F-1295-48FE-A134-407FAD8F23E1}" type="sibTrans" cxnId="{AEA302EF-EDB4-4E69-B1B8-B13D135A0473}">
      <dgm:prSet/>
      <dgm:spPr/>
      <dgm:t>
        <a:bodyPr/>
        <a:lstStyle/>
        <a:p>
          <a:endParaRPr lang="tr-TR"/>
        </a:p>
      </dgm:t>
    </dgm:pt>
    <dgm:pt modelId="{8D111CC0-2170-41F9-AE06-E0A6A7CCC8FB}" type="parTrans" cxnId="{AEA302EF-EDB4-4E69-B1B8-B13D135A0473}">
      <dgm:prSet/>
      <dgm:spPr/>
      <dgm:t>
        <a:bodyPr/>
        <a:lstStyle/>
        <a:p>
          <a:endParaRPr lang="tr-TR"/>
        </a:p>
      </dgm:t>
    </dgm:pt>
    <dgm:pt modelId="{D570D07D-7FF9-4E83-A676-1BC9887A09EC}" type="pres">
      <dgm:prSet presAssocID="{8F12E246-5C05-422E-90F0-CAA9E7091CA3}" presName="Name0" presStyleCnt="0">
        <dgm:presLayoutVars>
          <dgm:dir/>
          <dgm:resizeHandles val="exact"/>
        </dgm:presLayoutVars>
      </dgm:prSet>
      <dgm:spPr/>
    </dgm:pt>
    <dgm:pt modelId="{4FD7D4E7-C09B-4041-B06B-BF5B87D441E2}" type="pres">
      <dgm:prSet presAssocID="{8F12E246-5C05-422E-90F0-CAA9E7091CA3}" presName="vNodes" presStyleCnt="0"/>
      <dgm:spPr/>
    </dgm:pt>
    <dgm:pt modelId="{082B6FBE-A684-4397-AADD-9D85130965BE}" type="pres">
      <dgm:prSet presAssocID="{3A33B2B8-1BFC-4EF0-847D-18403CB5A1F7}" presName="node" presStyleLbl="node1" presStyleIdx="0" presStyleCnt="3">
        <dgm:presLayoutVars>
          <dgm:bulletEnabled val="1"/>
        </dgm:presLayoutVars>
      </dgm:prSet>
      <dgm:spPr/>
      <dgm:t>
        <a:bodyPr/>
        <a:lstStyle/>
        <a:p>
          <a:endParaRPr lang="tr-TR"/>
        </a:p>
      </dgm:t>
    </dgm:pt>
    <dgm:pt modelId="{4AFE20C2-7C43-4F38-A221-F526467E52AC}" type="pres">
      <dgm:prSet presAssocID="{AD80AAC7-FD5E-47A5-AB5D-A189D5F6111C}" presName="spacerT" presStyleCnt="0"/>
      <dgm:spPr/>
    </dgm:pt>
    <dgm:pt modelId="{0B667EE1-8534-41D0-A4D7-D6A002D2F843}" type="pres">
      <dgm:prSet presAssocID="{AD80AAC7-FD5E-47A5-AB5D-A189D5F6111C}" presName="sibTrans" presStyleLbl="sibTrans2D1" presStyleIdx="0" presStyleCnt="2"/>
      <dgm:spPr/>
      <dgm:t>
        <a:bodyPr/>
        <a:lstStyle/>
        <a:p>
          <a:endParaRPr lang="tr-TR"/>
        </a:p>
      </dgm:t>
    </dgm:pt>
    <dgm:pt modelId="{7E118E01-C697-4EBF-B3C9-390950A267BB}" type="pres">
      <dgm:prSet presAssocID="{AD80AAC7-FD5E-47A5-AB5D-A189D5F6111C}" presName="spacerB" presStyleCnt="0"/>
      <dgm:spPr/>
    </dgm:pt>
    <dgm:pt modelId="{EE93C67B-4EFB-43FC-A2EB-11D1CD1BE686}" type="pres">
      <dgm:prSet presAssocID="{AD31FFD1-345E-45CD-9691-89DD5251EC4B}" presName="node" presStyleLbl="node1" presStyleIdx="1" presStyleCnt="3">
        <dgm:presLayoutVars>
          <dgm:bulletEnabled val="1"/>
        </dgm:presLayoutVars>
      </dgm:prSet>
      <dgm:spPr/>
      <dgm:t>
        <a:bodyPr/>
        <a:lstStyle/>
        <a:p>
          <a:endParaRPr lang="tr-TR"/>
        </a:p>
      </dgm:t>
    </dgm:pt>
    <dgm:pt modelId="{B1049F83-6441-4F06-9573-C15B9BB3DFF4}" type="pres">
      <dgm:prSet presAssocID="{8F12E246-5C05-422E-90F0-CAA9E7091CA3}" presName="sibTransLast" presStyleLbl="sibTrans2D1" presStyleIdx="1" presStyleCnt="2"/>
      <dgm:spPr/>
      <dgm:t>
        <a:bodyPr/>
        <a:lstStyle/>
        <a:p>
          <a:endParaRPr lang="tr-TR"/>
        </a:p>
      </dgm:t>
    </dgm:pt>
    <dgm:pt modelId="{49635A3C-96C6-40EA-BD0B-50835F889270}" type="pres">
      <dgm:prSet presAssocID="{8F12E246-5C05-422E-90F0-CAA9E7091CA3}" presName="connectorText" presStyleLbl="sibTrans2D1" presStyleIdx="1" presStyleCnt="2"/>
      <dgm:spPr/>
      <dgm:t>
        <a:bodyPr/>
        <a:lstStyle/>
        <a:p>
          <a:endParaRPr lang="tr-TR"/>
        </a:p>
      </dgm:t>
    </dgm:pt>
    <dgm:pt modelId="{8596F3B5-E4E7-469C-8F4E-E3C4B7D3D6B2}" type="pres">
      <dgm:prSet presAssocID="{8F12E246-5C05-422E-90F0-CAA9E7091CA3}" presName="lastNode" presStyleLbl="node1" presStyleIdx="2" presStyleCnt="3" custLinFactNeighborX="12179" custLinFactNeighborY="-2706">
        <dgm:presLayoutVars>
          <dgm:bulletEnabled val="1"/>
        </dgm:presLayoutVars>
      </dgm:prSet>
      <dgm:spPr>
        <a:prstGeom prst="rect">
          <a:avLst/>
        </a:prstGeom>
      </dgm:spPr>
      <dgm:t>
        <a:bodyPr/>
        <a:lstStyle/>
        <a:p>
          <a:endParaRPr lang="tr-TR"/>
        </a:p>
      </dgm:t>
    </dgm:pt>
  </dgm:ptLst>
  <dgm:cxnLst>
    <dgm:cxn modelId="{0F2A7F23-E978-4B7E-BBEA-E91789F1071B}" type="presOf" srcId="{3A33B2B8-1BFC-4EF0-847D-18403CB5A1F7}" destId="{082B6FBE-A684-4397-AADD-9D85130965BE}" srcOrd="0" destOrd="0" presId="urn:microsoft.com/office/officeart/2005/8/layout/equation2"/>
    <dgm:cxn modelId="{0167A5C0-272C-43D0-94F5-66534EC9EAE3}" srcId="{8F12E246-5C05-422E-90F0-CAA9E7091CA3}" destId="{158577F5-2329-4AA4-B0A6-56B80034240A}" srcOrd="2" destOrd="0" parTransId="{15BA033B-59E2-40D5-AC0D-BAA3B2A901C3}" sibTransId="{28A580F2-7603-4A40-AECF-1068E2294379}"/>
    <dgm:cxn modelId="{AEA302EF-EDB4-4E69-B1B8-B13D135A0473}" srcId="{8F12E246-5C05-422E-90F0-CAA9E7091CA3}" destId="{AD31FFD1-345E-45CD-9691-89DD5251EC4B}" srcOrd="1" destOrd="0" parTransId="{8D111CC0-2170-41F9-AE06-E0A6A7CCC8FB}" sibTransId="{49C11D8F-1295-48FE-A134-407FAD8F23E1}"/>
    <dgm:cxn modelId="{10411EC6-BB3F-4FFD-A100-03DF6DC4FDE0}" type="presOf" srcId="{158577F5-2329-4AA4-B0A6-56B80034240A}" destId="{8596F3B5-E4E7-469C-8F4E-E3C4B7D3D6B2}" srcOrd="0" destOrd="0" presId="urn:microsoft.com/office/officeart/2005/8/layout/equation2"/>
    <dgm:cxn modelId="{7BAE07E7-7BD6-40F3-A90C-ACCBC9BDDEB2}" type="presOf" srcId="{49C11D8F-1295-48FE-A134-407FAD8F23E1}" destId="{49635A3C-96C6-40EA-BD0B-50835F889270}" srcOrd="1" destOrd="0" presId="urn:microsoft.com/office/officeart/2005/8/layout/equation2"/>
    <dgm:cxn modelId="{BDB65648-3CED-484B-B391-F63F35BF3A6C}" srcId="{8F12E246-5C05-422E-90F0-CAA9E7091CA3}" destId="{3A33B2B8-1BFC-4EF0-847D-18403CB5A1F7}" srcOrd="0" destOrd="0" parTransId="{BE78E4A0-2D97-4E15-B655-56B12428AED1}" sibTransId="{AD80AAC7-FD5E-47A5-AB5D-A189D5F6111C}"/>
    <dgm:cxn modelId="{B5BC23B8-4345-4F1C-ADBF-C2DE6725E466}" type="presOf" srcId="{8F12E246-5C05-422E-90F0-CAA9E7091CA3}" destId="{D570D07D-7FF9-4E83-A676-1BC9887A09EC}" srcOrd="0" destOrd="0" presId="urn:microsoft.com/office/officeart/2005/8/layout/equation2"/>
    <dgm:cxn modelId="{4050517C-C00E-47DF-A17E-2CFC493008E8}" type="presOf" srcId="{AD80AAC7-FD5E-47A5-AB5D-A189D5F6111C}" destId="{0B667EE1-8534-41D0-A4D7-D6A002D2F843}" srcOrd="0" destOrd="0" presId="urn:microsoft.com/office/officeart/2005/8/layout/equation2"/>
    <dgm:cxn modelId="{A7BD2F14-AE72-4F30-9564-19650EB0BDE4}" type="presOf" srcId="{AD31FFD1-345E-45CD-9691-89DD5251EC4B}" destId="{EE93C67B-4EFB-43FC-A2EB-11D1CD1BE686}" srcOrd="0" destOrd="0" presId="urn:microsoft.com/office/officeart/2005/8/layout/equation2"/>
    <dgm:cxn modelId="{CA332945-C54C-416B-A5A7-31A8D7CDE37F}" type="presOf" srcId="{49C11D8F-1295-48FE-A134-407FAD8F23E1}" destId="{B1049F83-6441-4F06-9573-C15B9BB3DFF4}" srcOrd="0" destOrd="0" presId="urn:microsoft.com/office/officeart/2005/8/layout/equation2"/>
    <dgm:cxn modelId="{FBC47024-2269-4DFB-B0D1-9FBEAFEF21A8}" type="presParOf" srcId="{D570D07D-7FF9-4E83-A676-1BC9887A09EC}" destId="{4FD7D4E7-C09B-4041-B06B-BF5B87D441E2}" srcOrd="0" destOrd="0" presId="urn:microsoft.com/office/officeart/2005/8/layout/equation2"/>
    <dgm:cxn modelId="{E7C0DF0B-F0A0-4398-82EE-10F93869EACB}" type="presParOf" srcId="{4FD7D4E7-C09B-4041-B06B-BF5B87D441E2}" destId="{082B6FBE-A684-4397-AADD-9D85130965BE}" srcOrd="0" destOrd="0" presId="urn:microsoft.com/office/officeart/2005/8/layout/equation2"/>
    <dgm:cxn modelId="{2CA26A17-079B-4CD1-A4E7-8FEA8310478A}" type="presParOf" srcId="{4FD7D4E7-C09B-4041-B06B-BF5B87D441E2}" destId="{4AFE20C2-7C43-4F38-A221-F526467E52AC}" srcOrd="1" destOrd="0" presId="urn:microsoft.com/office/officeart/2005/8/layout/equation2"/>
    <dgm:cxn modelId="{2BD512FC-43F7-4FB9-8B06-BF4281D58660}" type="presParOf" srcId="{4FD7D4E7-C09B-4041-B06B-BF5B87D441E2}" destId="{0B667EE1-8534-41D0-A4D7-D6A002D2F843}" srcOrd="2" destOrd="0" presId="urn:microsoft.com/office/officeart/2005/8/layout/equation2"/>
    <dgm:cxn modelId="{43511B03-ED5F-4EB3-B395-713244AC6EDD}" type="presParOf" srcId="{4FD7D4E7-C09B-4041-B06B-BF5B87D441E2}" destId="{7E118E01-C697-4EBF-B3C9-390950A267BB}" srcOrd="3" destOrd="0" presId="urn:microsoft.com/office/officeart/2005/8/layout/equation2"/>
    <dgm:cxn modelId="{99CB4E6E-F2A4-4176-821E-0508E6F21868}" type="presParOf" srcId="{4FD7D4E7-C09B-4041-B06B-BF5B87D441E2}" destId="{EE93C67B-4EFB-43FC-A2EB-11D1CD1BE686}" srcOrd="4" destOrd="0" presId="urn:microsoft.com/office/officeart/2005/8/layout/equation2"/>
    <dgm:cxn modelId="{3F3C1F06-DF69-4B06-9F20-A969D9EA2120}" type="presParOf" srcId="{D570D07D-7FF9-4E83-A676-1BC9887A09EC}" destId="{B1049F83-6441-4F06-9573-C15B9BB3DFF4}" srcOrd="1" destOrd="0" presId="urn:microsoft.com/office/officeart/2005/8/layout/equation2"/>
    <dgm:cxn modelId="{4CA51DA0-7878-41DA-812D-6C0D20C146C2}" type="presParOf" srcId="{B1049F83-6441-4F06-9573-C15B9BB3DFF4}" destId="{49635A3C-96C6-40EA-BD0B-50835F889270}" srcOrd="0" destOrd="0" presId="urn:microsoft.com/office/officeart/2005/8/layout/equation2"/>
    <dgm:cxn modelId="{D8F9384F-F980-4BDD-904B-35FB3C05C5DC}" type="presParOf" srcId="{D570D07D-7FF9-4E83-A676-1BC9887A09EC}" destId="{8596F3B5-E4E7-469C-8F4E-E3C4B7D3D6B2}"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B252216-0275-48F8-84A5-1B59D416AA5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E099CE23-4A10-41F2-B3A5-5B700541BBA1}">
      <dgm:prSet phldrT="[Metin]"/>
      <dgm:spPr/>
      <dgm:t>
        <a:bodyPr/>
        <a:lstStyle/>
        <a:p>
          <a:r>
            <a:rPr lang="tr-TR" dirty="0" smtClean="0"/>
            <a:t>1. Kurul Tanımlama</a:t>
          </a:r>
          <a:endParaRPr lang="tr-TR" dirty="0"/>
        </a:p>
      </dgm:t>
    </dgm:pt>
    <dgm:pt modelId="{2C562D5A-750B-4780-8565-9AD61573BBA5}" type="parTrans" cxnId="{CED06B9E-35FF-4728-BE45-756D09B1D93C}">
      <dgm:prSet/>
      <dgm:spPr/>
      <dgm:t>
        <a:bodyPr/>
        <a:lstStyle/>
        <a:p>
          <a:endParaRPr lang="tr-TR"/>
        </a:p>
      </dgm:t>
    </dgm:pt>
    <dgm:pt modelId="{37760AA9-DB29-42ED-8084-8E00DE805D7C}" type="sibTrans" cxnId="{CED06B9E-35FF-4728-BE45-756D09B1D93C}">
      <dgm:prSet/>
      <dgm:spPr/>
      <dgm:t>
        <a:bodyPr/>
        <a:lstStyle/>
        <a:p>
          <a:endParaRPr lang="tr-TR"/>
        </a:p>
      </dgm:t>
    </dgm:pt>
    <dgm:pt modelId="{CD74D2D4-16B1-455E-ADF8-A23B42195639}">
      <dgm:prSet phldrT="[Metin]"/>
      <dgm:spPr/>
      <dgm:t>
        <a:bodyPr/>
        <a:lstStyle/>
        <a:p>
          <a:r>
            <a:rPr lang="tr-TR" dirty="0" smtClean="0">
              <a:solidFill>
                <a:schemeClr val="bg2">
                  <a:lumMod val="10000"/>
                </a:schemeClr>
              </a:solidFill>
            </a:rPr>
            <a:t>Yetkili Yöneticiler veya onun yetkilendirdiği kurul veya zümre başkanı kurul tanımlar</a:t>
          </a:r>
          <a:endParaRPr lang="tr-TR" dirty="0"/>
        </a:p>
      </dgm:t>
    </dgm:pt>
    <dgm:pt modelId="{84B82F82-C081-4394-883D-601F3BE493A8}" type="parTrans" cxnId="{E712287E-4A5F-423B-A4AD-827C56D2CFAB}">
      <dgm:prSet/>
      <dgm:spPr/>
      <dgm:t>
        <a:bodyPr/>
        <a:lstStyle/>
        <a:p>
          <a:endParaRPr lang="tr-TR"/>
        </a:p>
      </dgm:t>
    </dgm:pt>
    <dgm:pt modelId="{697DB16A-0DD5-49DD-9389-3C65E1427885}" type="sibTrans" cxnId="{E712287E-4A5F-423B-A4AD-827C56D2CFAB}">
      <dgm:prSet/>
      <dgm:spPr/>
      <dgm:t>
        <a:bodyPr/>
        <a:lstStyle/>
        <a:p>
          <a:endParaRPr lang="tr-TR"/>
        </a:p>
      </dgm:t>
    </dgm:pt>
    <dgm:pt modelId="{4BA856A9-3951-47BC-B500-8241784754C0}">
      <dgm:prSet phldrT="[Metin]"/>
      <dgm:spPr/>
      <dgm:t>
        <a:bodyPr/>
        <a:lstStyle/>
        <a:p>
          <a:r>
            <a:rPr lang="tr-TR" dirty="0" smtClean="0"/>
            <a:t>2. İçerik</a:t>
          </a:r>
          <a:endParaRPr lang="tr-TR" dirty="0"/>
        </a:p>
      </dgm:t>
    </dgm:pt>
    <dgm:pt modelId="{691C4894-8715-4ABA-A9FB-61BC55B4D05D}" type="parTrans" cxnId="{1FDA6F84-21D6-42DD-989D-E2426BAA208C}">
      <dgm:prSet/>
      <dgm:spPr/>
      <dgm:t>
        <a:bodyPr/>
        <a:lstStyle/>
        <a:p>
          <a:endParaRPr lang="tr-TR"/>
        </a:p>
      </dgm:t>
    </dgm:pt>
    <dgm:pt modelId="{254702EF-9DB7-460B-9A8D-53BB8EB414E5}" type="sibTrans" cxnId="{1FDA6F84-21D6-42DD-989D-E2426BAA208C}">
      <dgm:prSet/>
      <dgm:spPr/>
      <dgm:t>
        <a:bodyPr/>
        <a:lstStyle/>
        <a:p>
          <a:endParaRPr lang="tr-TR"/>
        </a:p>
      </dgm:t>
    </dgm:pt>
    <dgm:pt modelId="{159D8556-A7E9-4667-B5BD-7AE2104ED312}">
      <dgm:prSet phldrT="[Metin]"/>
      <dgm:spPr/>
      <dgm:t>
        <a:bodyPr/>
        <a:lstStyle/>
        <a:p>
          <a:r>
            <a:rPr lang="tr-TR" dirty="0" smtClean="0">
              <a:solidFill>
                <a:schemeClr val="bg2">
                  <a:lumMod val="10000"/>
                </a:schemeClr>
              </a:solidFill>
            </a:rPr>
            <a:t>Toplantı tarihi, saati, gündem maddelerini girer, kurula katılacak katılımcıları ekler.</a:t>
          </a:r>
          <a:endParaRPr lang="tr-TR" dirty="0"/>
        </a:p>
      </dgm:t>
    </dgm:pt>
    <dgm:pt modelId="{5DB1E127-E05E-4E6E-ACC8-998D9403CC15}" type="parTrans" cxnId="{CEAD46F0-D0D3-4D03-BA8E-949A3E39AC55}">
      <dgm:prSet/>
      <dgm:spPr/>
      <dgm:t>
        <a:bodyPr/>
        <a:lstStyle/>
        <a:p>
          <a:endParaRPr lang="tr-TR"/>
        </a:p>
      </dgm:t>
    </dgm:pt>
    <dgm:pt modelId="{2057CF96-0FDA-42BC-A7D8-9E9828551FB7}" type="sibTrans" cxnId="{CEAD46F0-D0D3-4D03-BA8E-949A3E39AC55}">
      <dgm:prSet/>
      <dgm:spPr/>
      <dgm:t>
        <a:bodyPr/>
        <a:lstStyle/>
        <a:p>
          <a:endParaRPr lang="tr-TR"/>
        </a:p>
      </dgm:t>
    </dgm:pt>
    <dgm:pt modelId="{DAD21D45-E742-4759-B846-B95D1A5B0233}">
      <dgm:prSet phldrT="[Metin]"/>
      <dgm:spPr/>
      <dgm:t>
        <a:bodyPr/>
        <a:lstStyle/>
        <a:p>
          <a:r>
            <a:rPr lang="tr-TR" dirty="0" smtClean="0"/>
            <a:t>3. Bilgilendirme</a:t>
          </a:r>
          <a:endParaRPr lang="tr-TR" dirty="0"/>
        </a:p>
      </dgm:t>
    </dgm:pt>
    <dgm:pt modelId="{E4B47F2D-A5DF-4A9F-A54F-D637EE97FECC}" type="parTrans" cxnId="{EF55BF54-AD1E-4E86-8045-ACD2C6A3E3F2}">
      <dgm:prSet/>
      <dgm:spPr/>
      <dgm:t>
        <a:bodyPr/>
        <a:lstStyle/>
        <a:p>
          <a:endParaRPr lang="tr-TR"/>
        </a:p>
      </dgm:t>
    </dgm:pt>
    <dgm:pt modelId="{A14E55F7-B0B5-4303-B9D7-72F13691BFB4}" type="sibTrans" cxnId="{EF55BF54-AD1E-4E86-8045-ACD2C6A3E3F2}">
      <dgm:prSet/>
      <dgm:spPr/>
      <dgm:t>
        <a:bodyPr/>
        <a:lstStyle/>
        <a:p>
          <a:endParaRPr lang="tr-TR"/>
        </a:p>
      </dgm:t>
    </dgm:pt>
    <dgm:pt modelId="{8ED6E346-79AD-45E7-A2A4-5002BD47CC0A}">
      <dgm:prSet phldrT="[Metin]"/>
      <dgm:spPr/>
      <dgm:t>
        <a:bodyPr/>
        <a:lstStyle/>
        <a:p>
          <a:r>
            <a:rPr lang="tr-TR" dirty="0" smtClean="0">
              <a:solidFill>
                <a:schemeClr val="bg2">
                  <a:lumMod val="10000"/>
                </a:schemeClr>
              </a:solidFill>
            </a:rPr>
            <a:t>Katılımcılara </a:t>
          </a:r>
          <a:r>
            <a:rPr lang="tr-TR" dirty="0" err="1" smtClean="0">
              <a:solidFill>
                <a:schemeClr val="bg2">
                  <a:lumMod val="10000"/>
                </a:schemeClr>
              </a:solidFill>
            </a:rPr>
            <a:t>sms</a:t>
          </a:r>
          <a:r>
            <a:rPr lang="tr-TR" dirty="0" smtClean="0">
              <a:solidFill>
                <a:schemeClr val="bg2">
                  <a:lumMod val="10000"/>
                </a:schemeClr>
              </a:solidFill>
            </a:rPr>
            <a:t>/eposta  bilgilendirme gider.</a:t>
          </a:r>
          <a:endParaRPr lang="tr-TR" dirty="0"/>
        </a:p>
      </dgm:t>
    </dgm:pt>
    <dgm:pt modelId="{81101E21-9807-4A4F-BF82-8CE0AEFC286E}" type="parTrans" cxnId="{8E554F15-0696-4568-B622-D0D6C0E97900}">
      <dgm:prSet/>
      <dgm:spPr/>
      <dgm:t>
        <a:bodyPr/>
        <a:lstStyle/>
        <a:p>
          <a:endParaRPr lang="tr-TR"/>
        </a:p>
      </dgm:t>
    </dgm:pt>
    <dgm:pt modelId="{FD92D7A6-13F3-4F95-BE15-871E4B33AB92}" type="sibTrans" cxnId="{8E554F15-0696-4568-B622-D0D6C0E97900}">
      <dgm:prSet/>
      <dgm:spPr/>
      <dgm:t>
        <a:bodyPr/>
        <a:lstStyle/>
        <a:p>
          <a:endParaRPr lang="tr-TR"/>
        </a:p>
      </dgm:t>
    </dgm:pt>
    <dgm:pt modelId="{E0B88E63-4830-42CF-B7F5-743022EBDCB5}" type="pres">
      <dgm:prSet presAssocID="{4B252216-0275-48F8-84A5-1B59D416AA5E}" presName="Name0" presStyleCnt="0">
        <dgm:presLayoutVars>
          <dgm:dir/>
          <dgm:animLvl val="lvl"/>
          <dgm:resizeHandles val="exact"/>
        </dgm:presLayoutVars>
      </dgm:prSet>
      <dgm:spPr/>
      <dgm:t>
        <a:bodyPr/>
        <a:lstStyle/>
        <a:p>
          <a:endParaRPr lang="tr-TR"/>
        </a:p>
      </dgm:t>
    </dgm:pt>
    <dgm:pt modelId="{44E3DBD0-4A3C-4915-8D7D-E95AC9D4C633}" type="pres">
      <dgm:prSet presAssocID="{E099CE23-4A10-41F2-B3A5-5B700541BBA1}" presName="linNode" presStyleCnt="0"/>
      <dgm:spPr/>
    </dgm:pt>
    <dgm:pt modelId="{06A9CE8F-3F0E-490D-92D0-968542757870}" type="pres">
      <dgm:prSet presAssocID="{E099CE23-4A10-41F2-B3A5-5B700541BBA1}" presName="parentText" presStyleLbl="node1" presStyleIdx="0" presStyleCnt="3">
        <dgm:presLayoutVars>
          <dgm:chMax val="1"/>
          <dgm:bulletEnabled val="1"/>
        </dgm:presLayoutVars>
      </dgm:prSet>
      <dgm:spPr/>
      <dgm:t>
        <a:bodyPr/>
        <a:lstStyle/>
        <a:p>
          <a:endParaRPr lang="tr-TR"/>
        </a:p>
      </dgm:t>
    </dgm:pt>
    <dgm:pt modelId="{9986931A-3E2C-4093-BB68-8475AA171678}" type="pres">
      <dgm:prSet presAssocID="{E099CE23-4A10-41F2-B3A5-5B700541BBA1}" presName="descendantText" presStyleLbl="alignAccFollowNode1" presStyleIdx="0" presStyleCnt="3">
        <dgm:presLayoutVars>
          <dgm:bulletEnabled val="1"/>
        </dgm:presLayoutVars>
      </dgm:prSet>
      <dgm:spPr/>
      <dgm:t>
        <a:bodyPr/>
        <a:lstStyle/>
        <a:p>
          <a:endParaRPr lang="tr-TR"/>
        </a:p>
      </dgm:t>
    </dgm:pt>
    <dgm:pt modelId="{AA00D6EA-7302-420D-A8B3-AAA660E73D9D}" type="pres">
      <dgm:prSet presAssocID="{37760AA9-DB29-42ED-8084-8E00DE805D7C}" presName="sp" presStyleCnt="0"/>
      <dgm:spPr/>
    </dgm:pt>
    <dgm:pt modelId="{EC412987-068D-4E4A-AE25-95BA70AF9C91}" type="pres">
      <dgm:prSet presAssocID="{4BA856A9-3951-47BC-B500-8241784754C0}" presName="linNode" presStyleCnt="0"/>
      <dgm:spPr/>
    </dgm:pt>
    <dgm:pt modelId="{5947065A-6B47-4B18-BCF3-B5CC1FBBB2C6}" type="pres">
      <dgm:prSet presAssocID="{4BA856A9-3951-47BC-B500-8241784754C0}" presName="parentText" presStyleLbl="node1" presStyleIdx="1" presStyleCnt="3">
        <dgm:presLayoutVars>
          <dgm:chMax val="1"/>
          <dgm:bulletEnabled val="1"/>
        </dgm:presLayoutVars>
      </dgm:prSet>
      <dgm:spPr/>
      <dgm:t>
        <a:bodyPr/>
        <a:lstStyle/>
        <a:p>
          <a:endParaRPr lang="tr-TR"/>
        </a:p>
      </dgm:t>
    </dgm:pt>
    <dgm:pt modelId="{0BBE7E06-007A-4CA8-8F00-9AFB78CCB10C}" type="pres">
      <dgm:prSet presAssocID="{4BA856A9-3951-47BC-B500-8241784754C0}" presName="descendantText" presStyleLbl="alignAccFollowNode1" presStyleIdx="1" presStyleCnt="3">
        <dgm:presLayoutVars>
          <dgm:bulletEnabled val="1"/>
        </dgm:presLayoutVars>
      </dgm:prSet>
      <dgm:spPr/>
      <dgm:t>
        <a:bodyPr/>
        <a:lstStyle/>
        <a:p>
          <a:endParaRPr lang="tr-TR"/>
        </a:p>
      </dgm:t>
    </dgm:pt>
    <dgm:pt modelId="{1B32D8A8-E8BC-4C37-AD4F-289E12E50052}" type="pres">
      <dgm:prSet presAssocID="{254702EF-9DB7-460B-9A8D-53BB8EB414E5}" presName="sp" presStyleCnt="0"/>
      <dgm:spPr/>
    </dgm:pt>
    <dgm:pt modelId="{2D3B2DF0-8F2D-4BA9-BD8C-69F05BC0B099}" type="pres">
      <dgm:prSet presAssocID="{DAD21D45-E742-4759-B846-B95D1A5B0233}" presName="linNode" presStyleCnt="0"/>
      <dgm:spPr/>
    </dgm:pt>
    <dgm:pt modelId="{A1CE6A30-319C-496F-A0D9-977C95A55CBA}" type="pres">
      <dgm:prSet presAssocID="{DAD21D45-E742-4759-B846-B95D1A5B0233}" presName="parentText" presStyleLbl="node1" presStyleIdx="2" presStyleCnt="3">
        <dgm:presLayoutVars>
          <dgm:chMax val="1"/>
          <dgm:bulletEnabled val="1"/>
        </dgm:presLayoutVars>
      </dgm:prSet>
      <dgm:spPr/>
      <dgm:t>
        <a:bodyPr/>
        <a:lstStyle/>
        <a:p>
          <a:endParaRPr lang="tr-TR"/>
        </a:p>
      </dgm:t>
    </dgm:pt>
    <dgm:pt modelId="{B42A5E7C-69C1-4D8C-A2B8-79FD17BE7447}" type="pres">
      <dgm:prSet presAssocID="{DAD21D45-E742-4759-B846-B95D1A5B0233}" presName="descendantText" presStyleLbl="alignAccFollowNode1" presStyleIdx="2" presStyleCnt="3">
        <dgm:presLayoutVars>
          <dgm:bulletEnabled val="1"/>
        </dgm:presLayoutVars>
      </dgm:prSet>
      <dgm:spPr/>
      <dgm:t>
        <a:bodyPr/>
        <a:lstStyle/>
        <a:p>
          <a:endParaRPr lang="tr-TR"/>
        </a:p>
      </dgm:t>
    </dgm:pt>
  </dgm:ptLst>
  <dgm:cxnLst>
    <dgm:cxn modelId="{EF61406A-BC01-43DB-85D3-8A3B682F5D1C}" type="presOf" srcId="{CD74D2D4-16B1-455E-ADF8-A23B42195639}" destId="{9986931A-3E2C-4093-BB68-8475AA171678}" srcOrd="0" destOrd="0" presId="urn:microsoft.com/office/officeart/2005/8/layout/vList5"/>
    <dgm:cxn modelId="{9945AA01-50E8-4D19-9218-8B469F59E9A3}" type="presOf" srcId="{4B252216-0275-48F8-84A5-1B59D416AA5E}" destId="{E0B88E63-4830-42CF-B7F5-743022EBDCB5}" srcOrd="0" destOrd="0" presId="urn:microsoft.com/office/officeart/2005/8/layout/vList5"/>
    <dgm:cxn modelId="{CED06B9E-35FF-4728-BE45-756D09B1D93C}" srcId="{4B252216-0275-48F8-84A5-1B59D416AA5E}" destId="{E099CE23-4A10-41F2-B3A5-5B700541BBA1}" srcOrd="0" destOrd="0" parTransId="{2C562D5A-750B-4780-8565-9AD61573BBA5}" sibTransId="{37760AA9-DB29-42ED-8084-8E00DE805D7C}"/>
    <dgm:cxn modelId="{506D2B7E-E446-4159-AE11-1E48439684F0}" type="presOf" srcId="{4BA856A9-3951-47BC-B500-8241784754C0}" destId="{5947065A-6B47-4B18-BCF3-B5CC1FBBB2C6}" srcOrd="0" destOrd="0" presId="urn:microsoft.com/office/officeart/2005/8/layout/vList5"/>
    <dgm:cxn modelId="{9B3CA349-F89A-40EF-96C2-039966C80EF4}" type="presOf" srcId="{E099CE23-4A10-41F2-B3A5-5B700541BBA1}" destId="{06A9CE8F-3F0E-490D-92D0-968542757870}" srcOrd="0" destOrd="0" presId="urn:microsoft.com/office/officeart/2005/8/layout/vList5"/>
    <dgm:cxn modelId="{1FDA6F84-21D6-42DD-989D-E2426BAA208C}" srcId="{4B252216-0275-48F8-84A5-1B59D416AA5E}" destId="{4BA856A9-3951-47BC-B500-8241784754C0}" srcOrd="1" destOrd="0" parTransId="{691C4894-8715-4ABA-A9FB-61BC55B4D05D}" sibTransId="{254702EF-9DB7-460B-9A8D-53BB8EB414E5}"/>
    <dgm:cxn modelId="{7D899669-F687-46DD-9A03-1BB1B84ED0D5}" type="presOf" srcId="{159D8556-A7E9-4667-B5BD-7AE2104ED312}" destId="{0BBE7E06-007A-4CA8-8F00-9AFB78CCB10C}" srcOrd="0" destOrd="0" presId="urn:microsoft.com/office/officeart/2005/8/layout/vList5"/>
    <dgm:cxn modelId="{CEAD46F0-D0D3-4D03-BA8E-949A3E39AC55}" srcId="{4BA856A9-3951-47BC-B500-8241784754C0}" destId="{159D8556-A7E9-4667-B5BD-7AE2104ED312}" srcOrd="0" destOrd="0" parTransId="{5DB1E127-E05E-4E6E-ACC8-998D9403CC15}" sibTransId="{2057CF96-0FDA-42BC-A7D8-9E9828551FB7}"/>
    <dgm:cxn modelId="{15D8E825-2AA8-435C-BB9B-483CA6D04674}" type="presOf" srcId="{8ED6E346-79AD-45E7-A2A4-5002BD47CC0A}" destId="{B42A5E7C-69C1-4D8C-A2B8-79FD17BE7447}" srcOrd="0" destOrd="0" presId="urn:microsoft.com/office/officeart/2005/8/layout/vList5"/>
    <dgm:cxn modelId="{EF55BF54-AD1E-4E86-8045-ACD2C6A3E3F2}" srcId="{4B252216-0275-48F8-84A5-1B59D416AA5E}" destId="{DAD21D45-E742-4759-B846-B95D1A5B0233}" srcOrd="2" destOrd="0" parTransId="{E4B47F2D-A5DF-4A9F-A54F-D637EE97FECC}" sibTransId="{A14E55F7-B0B5-4303-B9D7-72F13691BFB4}"/>
    <dgm:cxn modelId="{4ABA1A8F-9D29-4943-8FB6-EBDF3DCE2234}" type="presOf" srcId="{DAD21D45-E742-4759-B846-B95D1A5B0233}" destId="{A1CE6A30-319C-496F-A0D9-977C95A55CBA}" srcOrd="0" destOrd="0" presId="urn:microsoft.com/office/officeart/2005/8/layout/vList5"/>
    <dgm:cxn modelId="{8E554F15-0696-4568-B622-D0D6C0E97900}" srcId="{DAD21D45-E742-4759-B846-B95D1A5B0233}" destId="{8ED6E346-79AD-45E7-A2A4-5002BD47CC0A}" srcOrd="0" destOrd="0" parTransId="{81101E21-9807-4A4F-BF82-8CE0AEFC286E}" sibTransId="{FD92D7A6-13F3-4F95-BE15-871E4B33AB92}"/>
    <dgm:cxn modelId="{E712287E-4A5F-423B-A4AD-827C56D2CFAB}" srcId="{E099CE23-4A10-41F2-B3A5-5B700541BBA1}" destId="{CD74D2D4-16B1-455E-ADF8-A23B42195639}" srcOrd="0" destOrd="0" parTransId="{84B82F82-C081-4394-883D-601F3BE493A8}" sibTransId="{697DB16A-0DD5-49DD-9389-3C65E1427885}"/>
    <dgm:cxn modelId="{34996C7F-C339-48DF-965C-FB0386EF48E1}" type="presParOf" srcId="{E0B88E63-4830-42CF-B7F5-743022EBDCB5}" destId="{44E3DBD0-4A3C-4915-8D7D-E95AC9D4C633}" srcOrd="0" destOrd="0" presId="urn:microsoft.com/office/officeart/2005/8/layout/vList5"/>
    <dgm:cxn modelId="{17CFA59A-D681-4192-896C-4BB88671C29E}" type="presParOf" srcId="{44E3DBD0-4A3C-4915-8D7D-E95AC9D4C633}" destId="{06A9CE8F-3F0E-490D-92D0-968542757870}" srcOrd="0" destOrd="0" presId="urn:microsoft.com/office/officeart/2005/8/layout/vList5"/>
    <dgm:cxn modelId="{72FEA4FB-6DDA-4F41-B79E-D2DD5342AC86}" type="presParOf" srcId="{44E3DBD0-4A3C-4915-8D7D-E95AC9D4C633}" destId="{9986931A-3E2C-4093-BB68-8475AA171678}" srcOrd="1" destOrd="0" presId="urn:microsoft.com/office/officeart/2005/8/layout/vList5"/>
    <dgm:cxn modelId="{DBAA7C80-7031-4A80-8290-790CB74E1943}" type="presParOf" srcId="{E0B88E63-4830-42CF-B7F5-743022EBDCB5}" destId="{AA00D6EA-7302-420D-A8B3-AAA660E73D9D}" srcOrd="1" destOrd="0" presId="urn:microsoft.com/office/officeart/2005/8/layout/vList5"/>
    <dgm:cxn modelId="{E67554EA-4B1E-42AF-9702-A93BB4A433E5}" type="presParOf" srcId="{E0B88E63-4830-42CF-B7F5-743022EBDCB5}" destId="{EC412987-068D-4E4A-AE25-95BA70AF9C91}" srcOrd="2" destOrd="0" presId="urn:microsoft.com/office/officeart/2005/8/layout/vList5"/>
    <dgm:cxn modelId="{9C951834-9FAF-4966-8EB5-62193595C0B4}" type="presParOf" srcId="{EC412987-068D-4E4A-AE25-95BA70AF9C91}" destId="{5947065A-6B47-4B18-BCF3-B5CC1FBBB2C6}" srcOrd="0" destOrd="0" presId="urn:microsoft.com/office/officeart/2005/8/layout/vList5"/>
    <dgm:cxn modelId="{F3C294F7-13E9-4F13-A505-106CE897E1E5}" type="presParOf" srcId="{EC412987-068D-4E4A-AE25-95BA70AF9C91}" destId="{0BBE7E06-007A-4CA8-8F00-9AFB78CCB10C}" srcOrd="1" destOrd="0" presId="urn:microsoft.com/office/officeart/2005/8/layout/vList5"/>
    <dgm:cxn modelId="{ADEB97C7-AF52-4975-BD55-BF338D58FBDA}" type="presParOf" srcId="{E0B88E63-4830-42CF-B7F5-743022EBDCB5}" destId="{1B32D8A8-E8BC-4C37-AD4F-289E12E50052}" srcOrd="3" destOrd="0" presId="urn:microsoft.com/office/officeart/2005/8/layout/vList5"/>
    <dgm:cxn modelId="{BAF9577A-7DDC-45ED-BC9F-FC0C0684D367}" type="presParOf" srcId="{E0B88E63-4830-42CF-B7F5-743022EBDCB5}" destId="{2D3B2DF0-8F2D-4BA9-BD8C-69F05BC0B099}" srcOrd="4" destOrd="0" presId="urn:microsoft.com/office/officeart/2005/8/layout/vList5"/>
    <dgm:cxn modelId="{A96C6A5F-938B-4AF3-92C9-840905016440}" type="presParOf" srcId="{2D3B2DF0-8F2D-4BA9-BD8C-69F05BC0B099}" destId="{A1CE6A30-319C-496F-A0D9-977C95A55CBA}" srcOrd="0" destOrd="0" presId="urn:microsoft.com/office/officeart/2005/8/layout/vList5"/>
    <dgm:cxn modelId="{607981F9-3BA5-45F3-96DF-77FBA13A13A4}" type="presParOf" srcId="{2D3B2DF0-8F2D-4BA9-BD8C-69F05BC0B099}" destId="{B42A5E7C-69C1-4D8C-A2B8-79FD17BE744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B252216-0275-48F8-84A5-1B59D416AA5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E099CE23-4A10-41F2-B3A5-5B700541BBA1}">
      <dgm:prSet phldrT="[Metin]"/>
      <dgm:spPr/>
      <dgm:t>
        <a:bodyPr/>
        <a:lstStyle/>
        <a:p>
          <a:r>
            <a:rPr lang="tr-TR" dirty="0" smtClean="0"/>
            <a:t>4. Katılım Durumu</a:t>
          </a:r>
          <a:endParaRPr lang="tr-TR" dirty="0"/>
        </a:p>
      </dgm:t>
    </dgm:pt>
    <dgm:pt modelId="{2C562D5A-750B-4780-8565-9AD61573BBA5}" type="parTrans" cxnId="{CED06B9E-35FF-4728-BE45-756D09B1D93C}">
      <dgm:prSet/>
      <dgm:spPr/>
      <dgm:t>
        <a:bodyPr/>
        <a:lstStyle/>
        <a:p>
          <a:endParaRPr lang="tr-TR"/>
        </a:p>
      </dgm:t>
    </dgm:pt>
    <dgm:pt modelId="{37760AA9-DB29-42ED-8084-8E00DE805D7C}" type="sibTrans" cxnId="{CED06B9E-35FF-4728-BE45-756D09B1D93C}">
      <dgm:prSet/>
      <dgm:spPr/>
      <dgm:t>
        <a:bodyPr/>
        <a:lstStyle/>
        <a:p>
          <a:endParaRPr lang="tr-TR"/>
        </a:p>
      </dgm:t>
    </dgm:pt>
    <dgm:pt modelId="{CD74D2D4-16B1-455E-ADF8-A23B42195639}">
      <dgm:prSet phldrT="[Metin]"/>
      <dgm:spPr/>
      <dgm:t>
        <a:bodyPr/>
        <a:lstStyle/>
        <a:p>
          <a:r>
            <a:rPr lang="tr-TR" dirty="0" smtClean="0">
              <a:solidFill>
                <a:schemeClr val="bg2">
                  <a:lumMod val="10000"/>
                </a:schemeClr>
              </a:solidFill>
            </a:rPr>
            <a:t>Katılımcılar kendi kullanıcıları ile girerek toplantıya katılıp katılmayacaklarını girerler.</a:t>
          </a:r>
          <a:endParaRPr lang="tr-TR" dirty="0"/>
        </a:p>
      </dgm:t>
    </dgm:pt>
    <dgm:pt modelId="{84B82F82-C081-4394-883D-601F3BE493A8}" type="parTrans" cxnId="{E712287E-4A5F-423B-A4AD-827C56D2CFAB}">
      <dgm:prSet/>
      <dgm:spPr/>
      <dgm:t>
        <a:bodyPr/>
        <a:lstStyle/>
        <a:p>
          <a:endParaRPr lang="tr-TR"/>
        </a:p>
      </dgm:t>
    </dgm:pt>
    <dgm:pt modelId="{697DB16A-0DD5-49DD-9389-3C65E1427885}" type="sibTrans" cxnId="{E712287E-4A5F-423B-A4AD-827C56D2CFAB}">
      <dgm:prSet/>
      <dgm:spPr/>
      <dgm:t>
        <a:bodyPr/>
        <a:lstStyle/>
        <a:p>
          <a:endParaRPr lang="tr-TR"/>
        </a:p>
      </dgm:t>
    </dgm:pt>
    <dgm:pt modelId="{4BA856A9-3951-47BC-B500-8241784754C0}">
      <dgm:prSet phldrT="[Metin]"/>
      <dgm:spPr/>
      <dgm:t>
        <a:bodyPr/>
        <a:lstStyle/>
        <a:p>
          <a:r>
            <a:rPr lang="tr-TR" dirty="0" smtClean="0"/>
            <a:t>5. Toplantı</a:t>
          </a:r>
          <a:endParaRPr lang="tr-TR" dirty="0"/>
        </a:p>
      </dgm:t>
    </dgm:pt>
    <dgm:pt modelId="{691C4894-8715-4ABA-A9FB-61BC55B4D05D}" type="parTrans" cxnId="{1FDA6F84-21D6-42DD-989D-E2426BAA208C}">
      <dgm:prSet/>
      <dgm:spPr/>
      <dgm:t>
        <a:bodyPr/>
        <a:lstStyle/>
        <a:p>
          <a:endParaRPr lang="tr-TR"/>
        </a:p>
      </dgm:t>
    </dgm:pt>
    <dgm:pt modelId="{254702EF-9DB7-460B-9A8D-53BB8EB414E5}" type="sibTrans" cxnId="{1FDA6F84-21D6-42DD-989D-E2426BAA208C}">
      <dgm:prSet/>
      <dgm:spPr/>
      <dgm:t>
        <a:bodyPr/>
        <a:lstStyle/>
        <a:p>
          <a:endParaRPr lang="tr-TR"/>
        </a:p>
      </dgm:t>
    </dgm:pt>
    <dgm:pt modelId="{159D8556-A7E9-4667-B5BD-7AE2104ED312}">
      <dgm:prSet phldrT="[Metin]"/>
      <dgm:spPr/>
      <dgm:t>
        <a:bodyPr/>
        <a:lstStyle/>
        <a:p>
          <a:r>
            <a:rPr lang="tr-TR" dirty="0" smtClean="0">
              <a:solidFill>
                <a:schemeClr val="bg2">
                  <a:lumMod val="10000"/>
                </a:schemeClr>
              </a:solidFill>
            </a:rPr>
            <a:t>Toplantı yapılır alınan kararlar aynı anda kurul başkanı tarafından sisteme işlenir.</a:t>
          </a:r>
          <a:endParaRPr lang="tr-TR" dirty="0"/>
        </a:p>
      </dgm:t>
    </dgm:pt>
    <dgm:pt modelId="{5DB1E127-E05E-4E6E-ACC8-998D9403CC15}" type="parTrans" cxnId="{CEAD46F0-D0D3-4D03-BA8E-949A3E39AC55}">
      <dgm:prSet/>
      <dgm:spPr/>
      <dgm:t>
        <a:bodyPr/>
        <a:lstStyle/>
        <a:p>
          <a:endParaRPr lang="tr-TR"/>
        </a:p>
      </dgm:t>
    </dgm:pt>
    <dgm:pt modelId="{2057CF96-0FDA-42BC-A7D8-9E9828551FB7}" type="sibTrans" cxnId="{CEAD46F0-D0D3-4D03-BA8E-949A3E39AC55}">
      <dgm:prSet/>
      <dgm:spPr/>
      <dgm:t>
        <a:bodyPr/>
        <a:lstStyle/>
        <a:p>
          <a:endParaRPr lang="tr-TR"/>
        </a:p>
      </dgm:t>
    </dgm:pt>
    <dgm:pt modelId="{DAD21D45-E742-4759-B846-B95D1A5B0233}">
      <dgm:prSet phldrT="[Metin]"/>
      <dgm:spPr/>
      <dgm:t>
        <a:bodyPr/>
        <a:lstStyle/>
        <a:p>
          <a:r>
            <a:rPr lang="tr-TR" dirty="0" smtClean="0"/>
            <a:t>6. Onay</a:t>
          </a:r>
          <a:endParaRPr lang="tr-TR" dirty="0"/>
        </a:p>
      </dgm:t>
    </dgm:pt>
    <dgm:pt modelId="{E4B47F2D-A5DF-4A9F-A54F-D637EE97FECC}" type="parTrans" cxnId="{EF55BF54-AD1E-4E86-8045-ACD2C6A3E3F2}">
      <dgm:prSet/>
      <dgm:spPr/>
      <dgm:t>
        <a:bodyPr/>
        <a:lstStyle/>
        <a:p>
          <a:endParaRPr lang="tr-TR"/>
        </a:p>
      </dgm:t>
    </dgm:pt>
    <dgm:pt modelId="{A14E55F7-B0B5-4303-B9D7-72F13691BFB4}" type="sibTrans" cxnId="{EF55BF54-AD1E-4E86-8045-ACD2C6A3E3F2}">
      <dgm:prSet/>
      <dgm:spPr/>
      <dgm:t>
        <a:bodyPr/>
        <a:lstStyle/>
        <a:p>
          <a:endParaRPr lang="tr-TR"/>
        </a:p>
      </dgm:t>
    </dgm:pt>
    <dgm:pt modelId="{8ED6E346-79AD-45E7-A2A4-5002BD47CC0A}">
      <dgm:prSet phldrT="[Metin]"/>
      <dgm:spPr/>
      <dgm:t>
        <a:bodyPr/>
        <a:lstStyle/>
        <a:p>
          <a:r>
            <a:rPr lang="tr-TR" dirty="0" smtClean="0">
              <a:solidFill>
                <a:schemeClr val="bg2">
                  <a:lumMod val="10000"/>
                </a:schemeClr>
              </a:solidFill>
            </a:rPr>
            <a:t>Katılımcılar sisteme girip toplantıda alınan kararları </a:t>
          </a:r>
          <a:r>
            <a:rPr lang="tr-TR" dirty="0" err="1" smtClean="0">
              <a:solidFill>
                <a:schemeClr val="bg2">
                  <a:lumMod val="10000"/>
                </a:schemeClr>
              </a:solidFill>
            </a:rPr>
            <a:t>onaylarKatılımcılar</a:t>
          </a:r>
          <a:r>
            <a:rPr lang="tr-TR" dirty="0" smtClean="0">
              <a:solidFill>
                <a:schemeClr val="bg2">
                  <a:lumMod val="10000"/>
                </a:schemeClr>
              </a:solidFill>
            </a:rPr>
            <a:t> sisteme girip toplantıda alınan kararları onaylar .</a:t>
          </a:r>
          <a:endParaRPr lang="tr-TR" dirty="0"/>
        </a:p>
      </dgm:t>
    </dgm:pt>
    <dgm:pt modelId="{81101E21-9807-4A4F-BF82-8CE0AEFC286E}" type="parTrans" cxnId="{8E554F15-0696-4568-B622-D0D6C0E97900}">
      <dgm:prSet/>
      <dgm:spPr/>
      <dgm:t>
        <a:bodyPr/>
        <a:lstStyle/>
        <a:p>
          <a:endParaRPr lang="tr-TR"/>
        </a:p>
      </dgm:t>
    </dgm:pt>
    <dgm:pt modelId="{FD92D7A6-13F3-4F95-BE15-871E4B33AB92}" type="sibTrans" cxnId="{8E554F15-0696-4568-B622-D0D6C0E97900}">
      <dgm:prSet/>
      <dgm:spPr/>
      <dgm:t>
        <a:bodyPr/>
        <a:lstStyle/>
        <a:p>
          <a:endParaRPr lang="tr-TR"/>
        </a:p>
      </dgm:t>
    </dgm:pt>
    <dgm:pt modelId="{E0B88E63-4830-42CF-B7F5-743022EBDCB5}" type="pres">
      <dgm:prSet presAssocID="{4B252216-0275-48F8-84A5-1B59D416AA5E}" presName="Name0" presStyleCnt="0">
        <dgm:presLayoutVars>
          <dgm:dir/>
          <dgm:animLvl val="lvl"/>
          <dgm:resizeHandles val="exact"/>
        </dgm:presLayoutVars>
      </dgm:prSet>
      <dgm:spPr/>
      <dgm:t>
        <a:bodyPr/>
        <a:lstStyle/>
        <a:p>
          <a:endParaRPr lang="tr-TR"/>
        </a:p>
      </dgm:t>
    </dgm:pt>
    <dgm:pt modelId="{44E3DBD0-4A3C-4915-8D7D-E95AC9D4C633}" type="pres">
      <dgm:prSet presAssocID="{E099CE23-4A10-41F2-B3A5-5B700541BBA1}" presName="linNode" presStyleCnt="0"/>
      <dgm:spPr/>
    </dgm:pt>
    <dgm:pt modelId="{06A9CE8F-3F0E-490D-92D0-968542757870}" type="pres">
      <dgm:prSet presAssocID="{E099CE23-4A10-41F2-B3A5-5B700541BBA1}" presName="parentText" presStyleLbl="node1" presStyleIdx="0" presStyleCnt="3">
        <dgm:presLayoutVars>
          <dgm:chMax val="1"/>
          <dgm:bulletEnabled val="1"/>
        </dgm:presLayoutVars>
      </dgm:prSet>
      <dgm:spPr/>
      <dgm:t>
        <a:bodyPr/>
        <a:lstStyle/>
        <a:p>
          <a:endParaRPr lang="tr-TR"/>
        </a:p>
      </dgm:t>
    </dgm:pt>
    <dgm:pt modelId="{9986931A-3E2C-4093-BB68-8475AA171678}" type="pres">
      <dgm:prSet presAssocID="{E099CE23-4A10-41F2-B3A5-5B700541BBA1}" presName="descendantText" presStyleLbl="alignAccFollowNode1" presStyleIdx="0" presStyleCnt="3">
        <dgm:presLayoutVars>
          <dgm:bulletEnabled val="1"/>
        </dgm:presLayoutVars>
      </dgm:prSet>
      <dgm:spPr/>
      <dgm:t>
        <a:bodyPr/>
        <a:lstStyle/>
        <a:p>
          <a:endParaRPr lang="tr-TR"/>
        </a:p>
      </dgm:t>
    </dgm:pt>
    <dgm:pt modelId="{AA00D6EA-7302-420D-A8B3-AAA660E73D9D}" type="pres">
      <dgm:prSet presAssocID="{37760AA9-DB29-42ED-8084-8E00DE805D7C}" presName="sp" presStyleCnt="0"/>
      <dgm:spPr/>
    </dgm:pt>
    <dgm:pt modelId="{EC412987-068D-4E4A-AE25-95BA70AF9C91}" type="pres">
      <dgm:prSet presAssocID="{4BA856A9-3951-47BC-B500-8241784754C0}" presName="linNode" presStyleCnt="0"/>
      <dgm:spPr/>
    </dgm:pt>
    <dgm:pt modelId="{5947065A-6B47-4B18-BCF3-B5CC1FBBB2C6}" type="pres">
      <dgm:prSet presAssocID="{4BA856A9-3951-47BC-B500-8241784754C0}" presName="parentText" presStyleLbl="node1" presStyleIdx="1" presStyleCnt="3">
        <dgm:presLayoutVars>
          <dgm:chMax val="1"/>
          <dgm:bulletEnabled val="1"/>
        </dgm:presLayoutVars>
      </dgm:prSet>
      <dgm:spPr/>
      <dgm:t>
        <a:bodyPr/>
        <a:lstStyle/>
        <a:p>
          <a:endParaRPr lang="tr-TR"/>
        </a:p>
      </dgm:t>
    </dgm:pt>
    <dgm:pt modelId="{0BBE7E06-007A-4CA8-8F00-9AFB78CCB10C}" type="pres">
      <dgm:prSet presAssocID="{4BA856A9-3951-47BC-B500-8241784754C0}" presName="descendantText" presStyleLbl="alignAccFollowNode1" presStyleIdx="1" presStyleCnt="3">
        <dgm:presLayoutVars>
          <dgm:bulletEnabled val="1"/>
        </dgm:presLayoutVars>
      </dgm:prSet>
      <dgm:spPr/>
      <dgm:t>
        <a:bodyPr/>
        <a:lstStyle/>
        <a:p>
          <a:endParaRPr lang="tr-TR"/>
        </a:p>
      </dgm:t>
    </dgm:pt>
    <dgm:pt modelId="{1B32D8A8-E8BC-4C37-AD4F-289E12E50052}" type="pres">
      <dgm:prSet presAssocID="{254702EF-9DB7-460B-9A8D-53BB8EB414E5}" presName="sp" presStyleCnt="0"/>
      <dgm:spPr/>
    </dgm:pt>
    <dgm:pt modelId="{2D3B2DF0-8F2D-4BA9-BD8C-69F05BC0B099}" type="pres">
      <dgm:prSet presAssocID="{DAD21D45-E742-4759-B846-B95D1A5B0233}" presName="linNode" presStyleCnt="0"/>
      <dgm:spPr/>
    </dgm:pt>
    <dgm:pt modelId="{A1CE6A30-319C-496F-A0D9-977C95A55CBA}" type="pres">
      <dgm:prSet presAssocID="{DAD21D45-E742-4759-B846-B95D1A5B0233}" presName="parentText" presStyleLbl="node1" presStyleIdx="2" presStyleCnt="3">
        <dgm:presLayoutVars>
          <dgm:chMax val="1"/>
          <dgm:bulletEnabled val="1"/>
        </dgm:presLayoutVars>
      </dgm:prSet>
      <dgm:spPr/>
      <dgm:t>
        <a:bodyPr/>
        <a:lstStyle/>
        <a:p>
          <a:endParaRPr lang="tr-TR"/>
        </a:p>
      </dgm:t>
    </dgm:pt>
    <dgm:pt modelId="{B42A5E7C-69C1-4D8C-A2B8-79FD17BE7447}" type="pres">
      <dgm:prSet presAssocID="{DAD21D45-E742-4759-B846-B95D1A5B0233}" presName="descendantText" presStyleLbl="alignAccFollowNode1" presStyleIdx="2" presStyleCnt="3">
        <dgm:presLayoutVars>
          <dgm:bulletEnabled val="1"/>
        </dgm:presLayoutVars>
      </dgm:prSet>
      <dgm:spPr/>
      <dgm:t>
        <a:bodyPr/>
        <a:lstStyle/>
        <a:p>
          <a:endParaRPr lang="tr-TR"/>
        </a:p>
      </dgm:t>
    </dgm:pt>
  </dgm:ptLst>
  <dgm:cxnLst>
    <dgm:cxn modelId="{CEAD46F0-D0D3-4D03-BA8E-949A3E39AC55}" srcId="{4BA856A9-3951-47BC-B500-8241784754C0}" destId="{159D8556-A7E9-4667-B5BD-7AE2104ED312}" srcOrd="0" destOrd="0" parTransId="{5DB1E127-E05E-4E6E-ACC8-998D9403CC15}" sibTransId="{2057CF96-0FDA-42BC-A7D8-9E9828551FB7}"/>
    <dgm:cxn modelId="{E7352EBA-273A-4983-8964-8864AD8F8011}" type="presOf" srcId="{DAD21D45-E742-4759-B846-B95D1A5B0233}" destId="{A1CE6A30-319C-496F-A0D9-977C95A55CBA}" srcOrd="0" destOrd="0" presId="urn:microsoft.com/office/officeart/2005/8/layout/vList5"/>
    <dgm:cxn modelId="{33CEB95F-D429-44B7-B982-1DEE3ECCE769}" type="presOf" srcId="{4B252216-0275-48F8-84A5-1B59D416AA5E}" destId="{E0B88E63-4830-42CF-B7F5-743022EBDCB5}" srcOrd="0" destOrd="0" presId="urn:microsoft.com/office/officeart/2005/8/layout/vList5"/>
    <dgm:cxn modelId="{8E554F15-0696-4568-B622-D0D6C0E97900}" srcId="{DAD21D45-E742-4759-B846-B95D1A5B0233}" destId="{8ED6E346-79AD-45E7-A2A4-5002BD47CC0A}" srcOrd="0" destOrd="0" parTransId="{81101E21-9807-4A4F-BF82-8CE0AEFC286E}" sibTransId="{FD92D7A6-13F3-4F95-BE15-871E4B33AB92}"/>
    <dgm:cxn modelId="{2DF54301-E013-42EB-9A77-F390D939A978}" type="presOf" srcId="{8ED6E346-79AD-45E7-A2A4-5002BD47CC0A}" destId="{B42A5E7C-69C1-4D8C-A2B8-79FD17BE7447}" srcOrd="0" destOrd="0" presId="urn:microsoft.com/office/officeart/2005/8/layout/vList5"/>
    <dgm:cxn modelId="{1FDA6F84-21D6-42DD-989D-E2426BAA208C}" srcId="{4B252216-0275-48F8-84A5-1B59D416AA5E}" destId="{4BA856A9-3951-47BC-B500-8241784754C0}" srcOrd="1" destOrd="0" parTransId="{691C4894-8715-4ABA-A9FB-61BC55B4D05D}" sibTransId="{254702EF-9DB7-460B-9A8D-53BB8EB414E5}"/>
    <dgm:cxn modelId="{EF55BF54-AD1E-4E86-8045-ACD2C6A3E3F2}" srcId="{4B252216-0275-48F8-84A5-1B59D416AA5E}" destId="{DAD21D45-E742-4759-B846-B95D1A5B0233}" srcOrd="2" destOrd="0" parTransId="{E4B47F2D-A5DF-4A9F-A54F-D637EE97FECC}" sibTransId="{A14E55F7-B0B5-4303-B9D7-72F13691BFB4}"/>
    <dgm:cxn modelId="{B1329522-24B7-4AAB-9359-FFFA3D7551A0}" type="presOf" srcId="{4BA856A9-3951-47BC-B500-8241784754C0}" destId="{5947065A-6B47-4B18-BCF3-B5CC1FBBB2C6}" srcOrd="0" destOrd="0" presId="urn:microsoft.com/office/officeart/2005/8/layout/vList5"/>
    <dgm:cxn modelId="{1F611F27-B30E-4270-B681-A1A01F0331AB}" type="presOf" srcId="{E099CE23-4A10-41F2-B3A5-5B700541BBA1}" destId="{06A9CE8F-3F0E-490D-92D0-968542757870}" srcOrd="0" destOrd="0" presId="urn:microsoft.com/office/officeart/2005/8/layout/vList5"/>
    <dgm:cxn modelId="{FD0D0B2F-C48B-4A53-A158-9EC6635D079E}" type="presOf" srcId="{159D8556-A7E9-4667-B5BD-7AE2104ED312}" destId="{0BBE7E06-007A-4CA8-8F00-9AFB78CCB10C}" srcOrd="0" destOrd="0" presId="urn:microsoft.com/office/officeart/2005/8/layout/vList5"/>
    <dgm:cxn modelId="{CED06B9E-35FF-4728-BE45-756D09B1D93C}" srcId="{4B252216-0275-48F8-84A5-1B59D416AA5E}" destId="{E099CE23-4A10-41F2-B3A5-5B700541BBA1}" srcOrd="0" destOrd="0" parTransId="{2C562D5A-750B-4780-8565-9AD61573BBA5}" sibTransId="{37760AA9-DB29-42ED-8084-8E00DE805D7C}"/>
    <dgm:cxn modelId="{E712287E-4A5F-423B-A4AD-827C56D2CFAB}" srcId="{E099CE23-4A10-41F2-B3A5-5B700541BBA1}" destId="{CD74D2D4-16B1-455E-ADF8-A23B42195639}" srcOrd="0" destOrd="0" parTransId="{84B82F82-C081-4394-883D-601F3BE493A8}" sibTransId="{697DB16A-0DD5-49DD-9389-3C65E1427885}"/>
    <dgm:cxn modelId="{BB134B65-1D7D-4465-B0DF-3F9AA745AC24}" type="presOf" srcId="{CD74D2D4-16B1-455E-ADF8-A23B42195639}" destId="{9986931A-3E2C-4093-BB68-8475AA171678}" srcOrd="0" destOrd="0" presId="urn:microsoft.com/office/officeart/2005/8/layout/vList5"/>
    <dgm:cxn modelId="{5A5C7465-70C1-4B2D-999B-8D6D0C5B7BE6}" type="presParOf" srcId="{E0B88E63-4830-42CF-B7F5-743022EBDCB5}" destId="{44E3DBD0-4A3C-4915-8D7D-E95AC9D4C633}" srcOrd="0" destOrd="0" presId="urn:microsoft.com/office/officeart/2005/8/layout/vList5"/>
    <dgm:cxn modelId="{7252E556-C29F-41C7-B6F0-8A00F40955F4}" type="presParOf" srcId="{44E3DBD0-4A3C-4915-8D7D-E95AC9D4C633}" destId="{06A9CE8F-3F0E-490D-92D0-968542757870}" srcOrd="0" destOrd="0" presId="urn:microsoft.com/office/officeart/2005/8/layout/vList5"/>
    <dgm:cxn modelId="{BAA9B87D-6C09-4B3A-9403-B804D3304873}" type="presParOf" srcId="{44E3DBD0-4A3C-4915-8D7D-E95AC9D4C633}" destId="{9986931A-3E2C-4093-BB68-8475AA171678}" srcOrd="1" destOrd="0" presId="urn:microsoft.com/office/officeart/2005/8/layout/vList5"/>
    <dgm:cxn modelId="{DDB517A7-5CDA-4AC1-AB38-D7FFF039A589}" type="presParOf" srcId="{E0B88E63-4830-42CF-B7F5-743022EBDCB5}" destId="{AA00D6EA-7302-420D-A8B3-AAA660E73D9D}" srcOrd="1" destOrd="0" presId="urn:microsoft.com/office/officeart/2005/8/layout/vList5"/>
    <dgm:cxn modelId="{555CCE7B-6BA8-464E-83F6-43C4F33A6155}" type="presParOf" srcId="{E0B88E63-4830-42CF-B7F5-743022EBDCB5}" destId="{EC412987-068D-4E4A-AE25-95BA70AF9C91}" srcOrd="2" destOrd="0" presId="urn:microsoft.com/office/officeart/2005/8/layout/vList5"/>
    <dgm:cxn modelId="{D097473C-D12F-43BA-8292-213B97C3F649}" type="presParOf" srcId="{EC412987-068D-4E4A-AE25-95BA70AF9C91}" destId="{5947065A-6B47-4B18-BCF3-B5CC1FBBB2C6}" srcOrd="0" destOrd="0" presId="urn:microsoft.com/office/officeart/2005/8/layout/vList5"/>
    <dgm:cxn modelId="{823D7CE3-D2D1-46B3-BDF7-BD4DDF136845}" type="presParOf" srcId="{EC412987-068D-4E4A-AE25-95BA70AF9C91}" destId="{0BBE7E06-007A-4CA8-8F00-9AFB78CCB10C}" srcOrd="1" destOrd="0" presId="urn:microsoft.com/office/officeart/2005/8/layout/vList5"/>
    <dgm:cxn modelId="{1CDCEF0B-8174-48A1-B73F-F3EE1E256780}" type="presParOf" srcId="{E0B88E63-4830-42CF-B7F5-743022EBDCB5}" destId="{1B32D8A8-E8BC-4C37-AD4F-289E12E50052}" srcOrd="3" destOrd="0" presId="urn:microsoft.com/office/officeart/2005/8/layout/vList5"/>
    <dgm:cxn modelId="{C0A5748D-99CE-431E-8FE2-BA5AA8603249}" type="presParOf" srcId="{E0B88E63-4830-42CF-B7F5-743022EBDCB5}" destId="{2D3B2DF0-8F2D-4BA9-BD8C-69F05BC0B099}" srcOrd="4" destOrd="0" presId="urn:microsoft.com/office/officeart/2005/8/layout/vList5"/>
    <dgm:cxn modelId="{842A2DFE-747A-490B-88D5-B91A9D99A699}" type="presParOf" srcId="{2D3B2DF0-8F2D-4BA9-BD8C-69F05BC0B099}" destId="{A1CE6A30-319C-496F-A0D9-977C95A55CBA}" srcOrd="0" destOrd="0" presId="urn:microsoft.com/office/officeart/2005/8/layout/vList5"/>
    <dgm:cxn modelId="{9B08BF9D-43A9-412B-AE31-B14EA35829AE}" type="presParOf" srcId="{2D3B2DF0-8F2D-4BA9-BD8C-69F05BC0B099}" destId="{B42A5E7C-69C1-4D8C-A2B8-79FD17BE744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B252216-0275-48F8-84A5-1B59D416AA5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E099CE23-4A10-41F2-B3A5-5B700541BBA1}">
      <dgm:prSet phldrT="[Metin]"/>
      <dgm:spPr/>
      <dgm:t>
        <a:bodyPr/>
        <a:lstStyle/>
        <a:p>
          <a:r>
            <a:rPr lang="tr-TR" dirty="0" smtClean="0"/>
            <a:t>7. Toplantının Kapatılması</a:t>
          </a:r>
          <a:endParaRPr lang="tr-TR" dirty="0"/>
        </a:p>
      </dgm:t>
    </dgm:pt>
    <dgm:pt modelId="{2C562D5A-750B-4780-8565-9AD61573BBA5}" type="parTrans" cxnId="{CED06B9E-35FF-4728-BE45-756D09B1D93C}">
      <dgm:prSet/>
      <dgm:spPr/>
      <dgm:t>
        <a:bodyPr/>
        <a:lstStyle/>
        <a:p>
          <a:endParaRPr lang="tr-TR"/>
        </a:p>
      </dgm:t>
    </dgm:pt>
    <dgm:pt modelId="{37760AA9-DB29-42ED-8084-8E00DE805D7C}" type="sibTrans" cxnId="{CED06B9E-35FF-4728-BE45-756D09B1D93C}">
      <dgm:prSet/>
      <dgm:spPr/>
      <dgm:t>
        <a:bodyPr/>
        <a:lstStyle/>
        <a:p>
          <a:endParaRPr lang="tr-TR"/>
        </a:p>
      </dgm:t>
    </dgm:pt>
    <dgm:pt modelId="{CD74D2D4-16B1-455E-ADF8-A23B42195639}">
      <dgm:prSet phldrT="[Metin]"/>
      <dgm:spPr/>
      <dgm:t>
        <a:bodyPr/>
        <a:lstStyle/>
        <a:p>
          <a:r>
            <a:rPr lang="tr-TR" b="1" dirty="0" smtClean="0">
              <a:solidFill>
                <a:srgbClr val="C00000"/>
              </a:solidFill>
            </a:rPr>
            <a:t>Kurul Başkanı toplantıyı onaylar ve kapatır</a:t>
          </a:r>
          <a:r>
            <a:rPr lang="tr-TR" dirty="0" smtClean="0">
              <a:solidFill>
                <a:schemeClr val="bg2">
                  <a:lumMod val="10000"/>
                </a:schemeClr>
              </a:solidFill>
            </a:rPr>
            <a:t>. </a:t>
          </a:r>
          <a:r>
            <a:rPr lang="tr-TR" b="1" dirty="0" smtClean="0">
              <a:solidFill>
                <a:schemeClr val="tx1"/>
              </a:solidFill>
            </a:rPr>
            <a:t>Raporlardan çıktı Alınır, tüm katılımcılar imzalar.</a:t>
          </a:r>
          <a:endParaRPr lang="tr-TR" dirty="0"/>
        </a:p>
      </dgm:t>
    </dgm:pt>
    <dgm:pt modelId="{84B82F82-C081-4394-883D-601F3BE493A8}" type="parTrans" cxnId="{E712287E-4A5F-423B-A4AD-827C56D2CFAB}">
      <dgm:prSet/>
      <dgm:spPr/>
      <dgm:t>
        <a:bodyPr/>
        <a:lstStyle/>
        <a:p>
          <a:endParaRPr lang="tr-TR"/>
        </a:p>
      </dgm:t>
    </dgm:pt>
    <dgm:pt modelId="{697DB16A-0DD5-49DD-9389-3C65E1427885}" type="sibTrans" cxnId="{E712287E-4A5F-423B-A4AD-827C56D2CFAB}">
      <dgm:prSet/>
      <dgm:spPr/>
      <dgm:t>
        <a:bodyPr/>
        <a:lstStyle/>
        <a:p>
          <a:endParaRPr lang="tr-TR"/>
        </a:p>
      </dgm:t>
    </dgm:pt>
    <dgm:pt modelId="{4BA856A9-3951-47BC-B500-8241784754C0}">
      <dgm:prSet phldrT="[Metin]"/>
      <dgm:spPr/>
      <dgm:t>
        <a:bodyPr/>
        <a:lstStyle/>
        <a:p>
          <a:r>
            <a:rPr lang="tr-TR" dirty="0" smtClean="0"/>
            <a:t>8. Kararların Takibi</a:t>
          </a:r>
          <a:endParaRPr lang="tr-TR" dirty="0"/>
        </a:p>
      </dgm:t>
    </dgm:pt>
    <dgm:pt modelId="{691C4894-8715-4ABA-A9FB-61BC55B4D05D}" type="parTrans" cxnId="{1FDA6F84-21D6-42DD-989D-E2426BAA208C}">
      <dgm:prSet/>
      <dgm:spPr/>
      <dgm:t>
        <a:bodyPr/>
        <a:lstStyle/>
        <a:p>
          <a:endParaRPr lang="tr-TR"/>
        </a:p>
      </dgm:t>
    </dgm:pt>
    <dgm:pt modelId="{254702EF-9DB7-460B-9A8D-53BB8EB414E5}" type="sibTrans" cxnId="{1FDA6F84-21D6-42DD-989D-E2426BAA208C}">
      <dgm:prSet/>
      <dgm:spPr/>
      <dgm:t>
        <a:bodyPr/>
        <a:lstStyle/>
        <a:p>
          <a:endParaRPr lang="tr-TR"/>
        </a:p>
      </dgm:t>
    </dgm:pt>
    <dgm:pt modelId="{159D8556-A7E9-4667-B5BD-7AE2104ED312}">
      <dgm:prSet phldrT="[Metin]"/>
      <dgm:spPr/>
      <dgm:t>
        <a:bodyPr/>
        <a:lstStyle/>
        <a:p>
          <a:r>
            <a:rPr lang="tr-TR" dirty="0" smtClean="0">
              <a:solidFill>
                <a:schemeClr val="tx1"/>
              </a:solidFill>
            </a:rPr>
            <a:t>Kurul Başkanı yıl boyunca alınan kararların takibini yapar. Kararların gerçekleşme durumunu sisteme işler.</a:t>
          </a:r>
          <a:endParaRPr lang="tr-TR" dirty="0"/>
        </a:p>
      </dgm:t>
    </dgm:pt>
    <dgm:pt modelId="{5DB1E127-E05E-4E6E-ACC8-998D9403CC15}" type="parTrans" cxnId="{CEAD46F0-D0D3-4D03-BA8E-949A3E39AC55}">
      <dgm:prSet/>
      <dgm:spPr/>
      <dgm:t>
        <a:bodyPr/>
        <a:lstStyle/>
        <a:p>
          <a:endParaRPr lang="tr-TR"/>
        </a:p>
      </dgm:t>
    </dgm:pt>
    <dgm:pt modelId="{2057CF96-0FDA-42BC-A7D8-9E9828551FB7}" type="sibTrans" cxnId="{CEAD46F0-D0D3-4D03-BA8E-949A3E39AC55}">
      <dgm:prSet/>
      <dgm:spPr/>
      <dgm:t>
        <a:bodyPr/>
        <a:lstStyle/>
        <a:p>
          <a:endParaRPr lang="tr-TR"/>
        </a:p>
      </dgm:t>
    </dgm:pt>
    <dgm:pt modelId="{DAD21D45-E742-4759-B846-B95D1A5B0233}">
      <dgm:prSet phldrT="[Metin]"/>
      <dgm:spPr/>
      <dgm:t>
        <a:bodyPr/>
        <a:lstStyle/>
        <a:p>
          <a:r>
            <a:rPr lang="tr-TR" dirty="0" smtClean="0"/>
            <a:t>9. İzleme</a:t>
          </a:r>
          <a:endParaRPr lang="tr-TR" dirty="0"/>
        </a:p>
      </dgm:t>
    </dgm:pt>
    <dgm:pt modelId="{E4B47F2D-A5DF-4A9F-A54F-D637EE97FECC}" type="parTrans" cxnId="{EF55BF54-AD1E-4E86-8045-ACD2C6A3E3F2}">
      <dgm:prSet/>
      <dgm:spPr/>
      <dgm:t>
        <a:bodyPr/>
        <a:lstStyle/>
        <a:p>
          <a:endParaRPr lang="tr-TR"/>
        </a:p>
      </dgm:t>
    </dgm:pt>
    <dgm:pt modelId="{A14E55F7-B0B5-4303-B9D7-72F13691BFB4}" type="sibTrans" cxnId="{EF55BF54-AD1E-4E86-8045-ACD2C6A3E3F2}">
      <dgm:prSet/>
      <dgm:spPr/>
      <dgm:t>
        <a:bodyPr/>
        <a:lstStyle/>
        <a:p>
          <a:endParaRPr lang="tr-TR"/>
        </a:p>
      </dgm:t>
    </dgm:pt>
    <dgm:pt modelId="{8ED6E346-79AD-45E7-A2A4-5002BD47CC0A}">
      <dgm:prSet phldrT="[Metin]"/>
      <dgm:spPr/>
      <dgm:t>
        <a:bodyPr/>
        <a:lstStyle/>
        <a:p>
          <a:r>
            <a:rPr lang="tr-TR" dirty="0" smtClean="0">
              <a:solidFill>
                <a:schemeClr val="bg2">
                  <a:lumMod val="10000"/>
                </a:schemeClr>
              </a:solidFill>
            </a:rPr>
            <a:t>Olumlu veya olumsuz gerçekleşen kararlar üst yönetim kademelerince izlenir.</a:t>
          </a:r>
          <a:endParaRPr lang="tr-TR" dirty="0"/>
        </a:p>
      </dgm:t>
    </dgm:pt>
    <dgm:pt modelId="{81101E21-9807-4A4F-BF82-8CE0AEFC286E}" type="parTrans" cxnId="{8E554F15-0696-4568-B622-D0D6C0E97900}">
      <dgm:prSet/>
      <dgm:spPr/>
      <dgm:t>
        <a:bodyPr/>
        <a:lstStyle/>
        <a:p>
          <a:endParaRPr lang="tr-TR"/>
        </a:p>
      </dgm:t>
    </dgm:pt>
    <dgm:pt modelId="{FD92D7A6-13F3-4F95-BE15-871E4B33AB92}" type="sibTrans" cxnId="{8E554F15-0696-4568-B622-D0D6C0E97900}">
      <dgm:prSet/>
      <dgm:spPr/>
      <dgm:t>
        <a:bodyPr/>
        <a:lstStyle/>
        <a:p>
          <a:endParaRPr lang="tr-TR"/>
        </a:p>
      </dgm:t>
    </dgm:pt>
    <dgm:pt modelId="{E0B88E63-4830-42CF-B7F5-743022EBDCB5}" type="pres">
      <dgm:prSet presAssocID="{4B252216-0275-48F8-84A5-1B59D416AA5E}" presName="Name0" presStyleCnt="0">
        <dgm:presLayoutVars>
          <dgm:dir/>
          <dgm:animLvl val="lvl"/>
          <dgm:resizeHandles val="exact"/>
        </dgm:presLayoutVars>
      </dgm:prSet>
      <dgm:spPr/>
      <dgm:t>
        <a:bodyPr/>
        <a:lstStyle/>
        <a:p>
          <a:endParaRPr lang="tr-TR"/>
        </a:p>
      </dgm:t>
    </dgm:pt>
    <dgm:pt modelId="{44E3DBD0-4A3C-4915-8D7D-E95AC9D4C633}" type="pres">
      <dgm:prSet presAssocID="{E099CE23-4A10-41F2-B3A5-5B700541BBA1}" presName="linNode" presStyleCnt="0"/>
      <dgm:spPr/>
    </dgm:pt>
    <dgm:pt modelId="{06A9CE8F-3F0E-490D-92D0-968542757870}" type="pres">
      <dgm:prSet presAssocID="{E099CE23-4A10-41F2-B3A5-5B700541BBA1}" presName="parentText" presStyleLbl="node1" presStyleIdx="0" presStyleCnt="3">
        <dgm:presLayoutVars>
          <dgm:chMax val="1"/>
          <dgm:bulletEnabled val="1"/>
        </dgm:presLayoutVars>
      </dgm:prSet>
      <dgm:spPr/>
      <dgm:t>
        <a:bodyPr/>
        <a:lstStyle/>
        <a:p>
          <a:endParaRPr lang="tr-TR"/>
        </a:p>
      </dgm:t>
    </dgm:pt>
    <dgm:pt modelId="{9986931A-3E2C-4093-BB68-8475AA171678}" type="pres">
      <dgm:prSet presAssocID="{E099CE23-4A10-41F2-B3A5-5B700541BBA1}" presName="descendantText" presStyleLbl="alignAccFollowNode1" presStyleIdx="0" presStyleCnt="3">
        <dgm:presLayoutVars>
          <dgm:bulletEnabled val="1"/>
        </dgm:presLayoutVars>
      </dgm:prSet>
      <dgm:spPr/>
      <dgm:t>
        <a:bodyPr/>
        <a:lstStyle/>
        <a:p>
          <a:endParaRPr lang="tr-TR"/>
        </a:p>
      </dgm:t>
    </dgm:pt>
    <dgm:pt modelId="{AA00D6EA-7302-420D-A8B3-AAA660E73D9D}" type="pres">
      <dgm:prSet presAssocID="{37760AA9-DB29-42ED-8084-8E00DE805D7C}" presName="sp" presStyleCnt="0"/>
      <dgm:spPr/>
    </dgm:pt>
    <dgm:pt modelId="{EC412987-068D-4E4A-AE25-95BA70AF9C91}" type="pres">
      <dgm:prSet presAssocID="{4BA856A9-3951-47BC-B500-8241784754C0}" presName="linNode" presStyleCnt="0"/>
      <dgm:spPr/>
    </dgm:pt>
    <dgm:pt modelId="{5947065A-6B47-4B18-BCF3-B5CC1FBBB2C6}" type="pres">
      <dgm:prSet presAssocID="{4BA856A9-3951-47BC-B500-8241784754C0}" presName="parentText" presStyleLbl="node1" presStyleIdx="1" presStyleCnt="3">
        <dgm:presLayoutVars>
          <dgm:chMax val="1"/>
          <dgm:bulletEnabled val="1"/>
        </dgm:presLayoutVars>
      </dgm:prSet>
      <dgm:spPr/>
      <dgm:t>
        <a:bodyPr/>
        <a:lstStyle/>
        <a:p>
          <a:endParaRPr lang="tr-TR"/>
        </a:p>
      </dgm:t>
    </dgm:pt>
    <dgm:pt modelId="{0BBE7E06-007A-4CA8-8F00-9AFB78CCB10C}" type="pres">
      <dgm:prSet presAssocID="{4BA856A9-3951-47BC-B500-8241784754C0}" presName="descendantText" presStyleLbl="alignAccFollowNode1" presStyleIdx="1" presStyleCnt="3">
        <dgm:presLayoutVars>
          <dgm:bulletEnabled val="1"/>
        </dgm:presLayoutVars>
      </dgm:prSet>
      <dgm:spPr/>
      <dgm:t>
        <a:bodyPr/>
        <a:lstStyle/>
        <a:p>
          <a:endParaRPr lang="tr-TR"/>
        </a:p>
      </dgm:t>
    </dgm:pt>
    <dgm:pt modelId="{1B32D8A8-E8BC-4C37-AD4F-289E12E50052}" type="pres">
      <dgm:prSet presAssocID="{254702EF-9DB7-460B-9A8D-53BB8EB414E5}" presName="sp" presStyleCnt="0"/>
      <dgm:spPr/>
    </dgm:pt>
    <dgm:pt modelId="{2D3B2DF0-8F2D-4BA9-BD8C-69F05BC0B099}" type="pres">
      <dgm:prSet presAssocID="{DAD21D45-E742-4759-B846-B95D1A5B0233}" presName="linNode" presStyleCnt="0"/>
      <dgm:spPr/>
    </dgm:pt>
    <dgm:pt modelId="{A1CE6A30-319C-496F-A0D9-977C95A55CBA}" type="pres">
      <dgm:prSet presAssocID="{DAD21D45-E742-4759-B846-B95D1A5B0233}" presName="parentText" presStyleLbl="node1" presStyleIdx="2" presStyleCnt="3">
        <dgm:presLayoutVars>
          <dgm:chMax val="1"/>
          <dgm:bulletEnabled val="1"/>
        </dgm:presLayoutVars>
      </dgm:prSet>
      <dgm:spPr/>
      <dgm:t>
        <a:bodyPr/>
        <a:lstStyle/>
        <a:p>
          <a:endParaRPr lang="tr-TR"/>
        </a:p>
      </dgm:t>
    </dgm:pt>
    <dgm:pt modelId="{B42A5E7C-69C1-4D8C-A2B8-79FD17BE7447}" type="pres">
      <dgm:prSet presAssocID="{DAD21D45-E742-4759-B846-B95D1A5B0233}" presName="descendantText" presStyleLbl="alignAccFollowNode1" presStyleIdx="2" presStyleCnt="3">
        <dgm:presLayoutVars>
          <dgm:bulletEnabled val="1"/>
        </dgm:presLayoutVars>
      </dgm:prSet>
      <dgm:spPr/>
      <dgm:t>
        <a:bodyPr/>
        <a:lstStyle/>
        <a:p>
          <a:endParaRPr lang="tr-TR"/>
        </a:p>
      </dgm:t>
    </dgm:pt>
  </dgm:ptLst>
  <dgm:cxnLst>
    <dgm:cxn modelId="{CEAD46F0-D0D3-4D03-BA8E-949A3E39AC55}" srcId="{4BA856A9-3951-47BC-B500-8241784754C0}" destId="{159D8556-A7E9-4667-B5BD-7AE2104ED312}" srcOrd="0" destOrd="0" parTransId="{5DB1E127-E05E-4E6E-ACC8-998D9403CC15}" sibTransId="{2057CF96-0FDA-42BC-A7D8-9E9828551FB7}"/>
    <dgm:cxn modelId="{8AC680E5-4C4E-4588-94D0-954E6FC64FE9}" type="presOf" srcId="{E099CE23-4A10-41F2-B3A5-5B700541BBA1}" destId="{06A9CE8F-3F0E-490D-92D0-968542757870}" srcOrd="0" destOrd="0" presId="urn:microsoft.com/office/officeart/2005/8/layout/vList5"/>
    <dgm:cxn modelId="{8E554F15-0696-4568-B622-D0D6C0E97900}" srcId="{DAD21D45-E742-4759-B846-B95D1A5B0233}" destId="{8ED6E346-79AD-45E7-A2A4-5002BD47CC0A}" srcOrd="0" destOrd="0" parTransId="{81101E21-9807-4A4F-BF82-8CE0AEFC286E}" sibTransId="{FD92D7A6-13F3-4F95-BE15-871E4B33AB92}"/>
    <dgm:cxn modelId="{1FDA6F84-21D6-42DD-989D-E2426BAA208C}" srcId="{4B252216-0275-48F8-84A5-1B59D416AA5E}" destId="{4BA856A9-3951-47BC-B500-8241784754C0}" srcOrd="1" destOrd="0" parTransId="{691C4894-8715-4ABA-A9FB-61BC55B4D05D}" sibTransId="{254702EF-9DB7-460B-9A8D-53BB8EB414E5}"/>
    <dgm:cxn modelId="{CE57AF7B-F758-4DB5-99C1-400F0813B488}" type="presOf" srcId="{8ED6E346-79AD-45E7-A2A4-5002BD47CC0A}" destId="{B42A5E7C-69C1-4D8C-A2B8-79FD17BE7447}" srcOrd="0" destOrd="0" presId="urn:microsoft.com/office/officeart/2005/8/layout/vList5"/>
    <dgm:cxn modelId="{EF55BF54-AD1E-4E86-8045-ACD2C6A3E3F2}" srcId="{4B252216-0275-48F8-84A5-1B59D416AA5E}" destId="{DAD21D45-E742-4759-B846-B95D1A5B0233}" srcOrd="2" destOrd="0" parTransId="{E4B47F2D-A5DF-4A9F-A54F-D637EE97FECC}" sibTransId="{A14E55F7-B0B5-4303-B9D7-72F13691BFB4}"/>
    <dgm:cxn modelId="{AB6E7CD1-F584-4D28-876D-0F38C82D81D4}" type="presOf" srcId="{159D8556-A7E9-4667-B5BD-7AE2104ED312}" destId="{0BBE7E06-007A-4CA8-8F00-9AFB78CCB10C}" srcOrd="0" destOrd="0" presId="urn:microsoft.com/office/officeart/2005/8/layout/vList5"/>
    <dgm:cxn modelId="{FB2A08F4-D8D7-4812-8EDD-234D89180C20}" type="presOf" srcId="{4BA856A9-3951-47BC-B500-8241784754C0}" destId="{5947065A-6B47-4B18-BCF3-B5CC1FBBB2C6}" srcOrd="0" destOrd="0" presId="urn:microsoft.com/office/officeart/2005/8/layout/vList5"/>
    <dgm:cxn modelId="{FE6FA55D-1943-4B67-9AED-95487FDC6094}" type="presOf" srcId="{CD74D2D4-16B1-455E-ADF8-A23B42195639}" destId="{9986931A-3E2C-4093-BB68-8475AA171678}" srcOrd="0" destOrd="0" presId="urn:microsoft.com/office/officeart/2005/8/layout/vList5"/>
    <dgm:cxn modelId="{CED06B9E-35FF-4728-BE45-756D09B1D93C}" srcId="{4B252216-0275-48F8-84A5-1B59D416AA5E}" destId="{E099CE23-4A10-41F2-B3A5-5B700541BBA1}" srcOrd="0" destOrd="0" parTransId="{2C562D5A-750B-4780-8565-9AD61573BBA5}" sibTransId="{37760AA9-DB29-42ED-8084-8E00DE805D7C}"/>
    <dgm:cxn modelId="{E712287E-4A5F-423B-A4AD-827C56D2CFAB}" srcId="{E099CE23-4A10-41F2-B3A5-5B700541BBA1}" destId="{CD74D2D4-16B1-455E-ADF8-A23B42195639}" srcOrd="0" destOrd="0" parTransId="{84B82F82-C081-4394-883D-601F3BE493A8}" sibTransId="{697DB16A-0DD5-49DD-9389-3C65E1427885}"/>
    <dgm:cxn modelId="{5FA76297-34AF-47A4-9DBE-A11901FF683C}" type="presOf" srcId="{DAD21D45-E742-4759-B846-B95D1A5B0233}" destId="{A1CE6A30-319C-496F-A0D9-977C95A55CBA}" srcOrd="0" destOrd="0" presId="urn:microsoft.com/office/officeart/2005/8/layout/vList5"/>
    <dgm:cxn modelId="{81E4BAB9-A6D1-473B-8547-34EB0AAEB2D2}" type="presOf" srcId="{4B252216-0275-48F8-84A5-1B59D416AA5E}" destId="{E0B88E63-4830-42CF-B7F5-743022EBDCB5}" srcOrd="0" destOrd="0" presId="urn:microsoft.com/office/officeart/2005/8/layout/vList5"/>
    <dgm:cxn modelId="{77C51A11-9AEF-48C7-999E-5395CB9C4CF6}" type="presParOf" srcId="{E0B88E63-4830-42CF-B7F5-743022EBDCB5}" destId="{44E3DBD0-4A3C-4915-8D7D-E95AC9D4C633}" srcOrd="0" destOrd="0" presId="urn:microsoft.com/office/officeart/2005/8/layout/vList5"/>
    <dgm:cxn modelId="{6FEB8170-53EB-4E5B-A7A9-D12BEE6D7AB4}" type="presParOf" srcId="{44E3DBD0-4A3C-4915-8D7D-E95AC9D4C633}" destId="{06A9CE8F-3F0E-490D-92D0-968542757870}" srcOrd="0" destOrd="0" presId="urn:microsoft.com/office/officeart/2005/8/layout/vList5"/>
    <dgm:cxn modelId="{2AC78D99-C50B-47DB-A30C-5EF4C61677F4}" type="presParOf" srcId="{44E3DBD0-4A3C-4915-8D7D-E95AC9D4C633}" destId="{9986931A-3E2C-4093-BB68-8475AA171678}" srcOrd="1" destOrd="0" presId="urn:microsoft.com/office/officeart/2005/8/layout/vList5"/>
    <dgm:cxn modelId="{9454D21C-E157-4828-8121-4BC304A25120}" type="presParOf" srcId="{E0B88E63-4830-42CF-B7F5-743022EBDCB5}" destId="{AA00D6EA-7302-420D-A8B3-AAA660E73D9D}" srcOrd="1" destOrd="0" presId="urn:microsoft.com/office/officeart/2005/8/layout/vList5"/>
    <dgm:cxn modelId="{7F3E5531-46F2-47E2-BD8D-C92EFFDAA277}" type="presParOf" srcId="{E0B88E63-4830-42CF-B7F5-743022EBDCB5}" destId="{EC412987-068D-4E4A-AE25-95BA70AF9C91}" srcOrd="2" destOrd="0" presId="urn:microsoft.com/office/officeart/2005/8/layout/vList5"/>
    <dgm:cxn modelId="{FA65ABA7-CEE1-4D8F-9522-37B020F039F5}" type="presParOf" srcId="{EC412987-068D-4E4A-AE25-95BA70AF9C91}" destId="{5947065A-6B47-4B18-BCF3-B5CC1FBBB2C6}" srcOrd="0" destOrd="0" presId="urn:microsoft.com/office/officeart/2005/8/layout/vList5"/>
    <dgm:cxn modelId="{79113AF8-435D-4D86-A673-98830BE31204}" type="presParOf" srcId="{EC412987-068D-4E4A-AE25-95BA70AF9C91}" destId="{0BBE7E06-007A-4CA8-8F00-9AFB78CCB10C}" srcOrd="1" destOrd="0" presId="urn:microsoft.com/office/officeart/2005/8/layout/vList5"/>
    <dgm:cxn modelId="{01C4505C-546B-4CF7-9850-8F51491E3D98}" type="presParOf" srcId="{E0B88E63-4830-42CF-B7F5-743022EBDCB5}" destId="{1B32D8A8-E8BC-4C37-AD4F-289E12E50052}" srcOrd="3" destOrd="0" presId="urn:microsoft.com/office/officeart/2005/8/layout/vList5"/>
    <dgm:cxn modelId="{772CD7FC-FFAF-4C9F-A722-971117D97450}" type="presParOf" srcId="{E0B88E63-4830-42CF-B7F5-743022EBDCB5}" destId="{2D3B2DF0-8F2D-4BA9-BD8C-69F05BC0B099}" srcOrd="4" destOrd="0" presId="urn:microsoft.com/office/officeart/2005/8/layout/vList5"/>
    <dgm:cxn modelId="{2C30B203-1DE5-46AD-A26D-9AB501C1522A}" type="presParOf" srcId="{2D3B2DF0-8F2D-4BA9-BD8C-69F05BC0B099}" destId="{A1CE6A30-319C-496F-A0D9-977C95A55CBA}" srcOrd="0" destOrd="0" presId="urn:microsoft.com/office/officeart/2005/8/layout/vList5"/>
    <dgm:cxn modelId="{787910C2-6748-4670-A17D-8C10F080D567}" type="presParOf" srcId="{2D3B2DF0-8F2D-4BA9-BD8C-69F05BC0B099}" destId="{B42A5E7C-69C1-4D8C-A2B8-79FD17BE744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6EEC4F6-299A-4262-A1A3-1CFA7164167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35ED034C-082D-440C-AC56-65172A48B24F}">
      <dgm:prSet/>
      <dgm:spPr/>
      <dgm:t>
        <a:bodyPr/>
        <a:lstStyle/>
        <a:p>
          <a:pPr rtl="0"/>
          <a:r>
            <a:rPr lang="tr-TR" b="1" i="0" smtClean="0"/>
            <a:t>Kullanıcı girişleri bireyseldir.</a:t>
          </a:r>
          <a:endParaRPr lang="tr-TR"/>
        </a:p>
      </dgm:t>
    </dgm:pt>
    <dgm:pt modelId="{A0C71318-68E4-4B24-90C1-EFD5E054495C}" type="parTrans" cxnId="{E46591C0-A4AB-48CF-8F86-8A5D2F55C6C7}">
      <dgm:prSet/>
      <dgm:spPr/>
      <dgm:t>
        <a:bodyPr/>
        <a:lstStyle/>
        <a:p>
          <a:endParaRPr lang="tr-TR"/>
        </a:p>
      </dgm:t>
    </dgm:pt>
    <dgm:pt modelId="{6BD75813-8377-4568-A8B7-FBAF81CC372A}" type="sibTrans" cxnId="{E46591C0-A4AB-48CF-8F86-8A5D2F55C6C7}">
      <dgm:prSet/>
      <dgm:spPr/>
      <dgm:t>
        <a:bodyPr/>
        <a:lstStyle/>
        <a:p>
          <a:endParaRPr lang="tr-TR"/>
        </a:p>
      </dgm:t>
    </dgm:pt>
    <dgm:pt modelId="{EAC9208F-7AA3-4D6B-AB61-E4F9AEC54183}">
      <dgm:prSet/>
      <dgm:spPr/>
      <dgm:t>
        <a:bodyPr/>
        <a:lstStyle/>
        <a:p>
          <a:pPr rtl="0"/>
          <a:r>
            <a:rPr lang="tr-TR" b="1" i="0" dirty="0" smtClean="0"/>
            <a:t>Özel Kurumlar için kullanıcı isimleri TC KİMLİK NO Olmalıdır</a:t>
          </a:r>
          <a:endParaRPr lang="tr-TR" dirty="0"/>
        </a:p>
      </dgm:t>
    </dgm:pt>
    <dgm:pt modelId="{956B167C-B5BD-432B-921B-D61E216C30C9}" type="parTrans" cxnId="{86A16C02-1C03-435E-A8F0-E7701DEFD1FF}">
      <dgm:prSet/>
      <dgm:spPr/>
      <dgm:t>
        <a:bodyPr/>
        <a:lstStyle/>
        <a:p>
          <a:endParaRPr lang="tr-TR"/>
        </a:p>
      </dgm:t>
    </dgm:pt>
    <dgm:pt modelId="{C81DF1A2-D170-4179-9102-4F604252F665}" type="sibTrans" cxnId="{86A16C02-1C03-435E-A8F0-E7701DEFD1FF}">
      <dgm:prSet/>
      <dgm:spPr/>
      <dgm:t>
        <a:bodyPr/>
        <a:lstStyle/>
        <a:p>
          <a:endParaRPr lang="tr-TR"/>
        </a:p>
      </dgm:t>
    </dgm:pt>
    <dgm:pt modelId="{7E8FF2EB-EDDC-4705-812A-6AC54A616E21}" type="pres">
      <dgm:prSet presAssocID="{86EEC4F6-299A-4262-A1A3-1CFA7164167D}" presName="Name0" presStyleCnt="0">
        <dgm:presLayoutVars>
          <dgm:dir/>
          <dgm:animLvl val="lvl"/>
          <dgm:resizeHandles val="exact"/>
        </dgm:presLayoutVars>
      </dgm:prSet>
      <dgm:spPr/>
      <dgm:t>
        <a:bodyPr/>
        <a:lstStyle/>
        <a:p>
          <a:endParaRPr lang="tr-TR"/>
        </a:p>
      </dgm:t>
    </dgm:pt>
    <dgm:pt modelId="{4BAE61BF-F01B-496E-92AC-00CB03830843}" type="pres">
      <dgm:prSet presAssocID="{35ED034C-082D-440C-AC56-65172A48B24F}" presName="linNode" presStyleCnt="0"/>
      <dgm:spPr/>
    </dgm:pt>
    <dgm:pt modelId="{16798D7B-2415-466F-8FCD-05D722EF5629}" type="pres">
      <dgm:prSet presAssocID="{35ED034C-082D-440C-AC56-65172A48B24F}" presName="parentText" presStyleLbl="node1" presStyleIdx="0" presStyleCnt="2" custScaleX="277778">
        <dgm:presLayoutVars>
          <dgm:chMax val="1"/>
          <dgm:bulletEnabled val="1"/>
        </dgm:presLayoutVars>
      </dgm:prSet>
      <dgm:spPr/>
      <dgm:t>
        <a:bodyPr/>
        <a:lstStyle/>
        <a:p>
          <a:endParaRPr lang="tr-TR"/>
        </a:p>
      </dgm:t>
    </dgm:pt>
    <dgm:pt modelId="{28ADFA9D-6F03-4859-ADDF-DAFD3163B485}" type="pres">
      <dgm:prSet presAssocID="{6BD75813-8377-4568-A8B7-FBAF81CC372A}" presName="sp" presStyleCnt="0"/>
      <dgm:spPr/>
    </dgm:pt>
    <dgm:pt modelId="{CBED3904-B223-4A9E-8FC8-A2FD8AEC4936}" type="pres">
      <dgm:prSet presAssocID="{EAC9208F-7AA3-4D6B-AB61-E4F9AEC54183}" presName="linNode" presStyleCnt="0"/>
      <dgm:spPr/>
    </dgm:pt>
    <dgm:pt modelId="{CC33D4DB-1FC6-48B7-9762-F995276DA295}" type="pres">
      <dgm:prSet presAssocID="{EAC9208F-7AA3-4D6B-AB61-E4F9AEC54183}" presName="parentText" presStyleLbl="node1" presStyleIdx="1" presStyleCnt="2" custScaleX="277778">
        <dgm:presLayoutVars>
          <dgm:chMax val="1"/>
          <dgm:bulletEnabled val="1"/>
        </dgm:presLayoutVars>
      </dgm:prSet>
      <dgm:spPr/>
      <dgm:t>
        <a:bodyPr/>
        <a:lstStyle/>
        <a:p>
          <a:endParaRPr lang="tr-TR"/>
        </a:p>
      </dgm:t>
    </dgm:pt>
  </dgm:ptLst>
  <dgm:cxnLst>
    <dgm:cxn modelId="{86A16C02-1C03-435E-A8F0-E7701DEFD1FF}" srcId="{86EEC4F6-299A-4262-A1A3-1CFA7164167D}" destId="{EAC9208F-7AA3-4D6B-AB61-E4F9AEC54183}" srcOrd="1" destOrd="0" parTransId="{956B167C-B5BD-432B-921B-D61E216C30C9}" sibTransId="{C81DF1A2-D170-4179-9102-4F604252F665}"/>
    <dgm:cxn modelId="{9702C5EB-180A-4555-9C71-8E27A77EA49A}" type="presOf" srcId="{35ED034C-082D-440C-AC56-65172A48B24F}" destId="{16798D7B-2415-466F-8FCD-05D722EF5629}" srcOrd="0" destOrd="0" presId="urn:microsoft.com/office/officeart/2005/8/layout/vList5"/>
    <dgm:cxn modelId="{38323775-AABA-4691-9370-C608D4E40E49}" type="presOf" srcId="{EAC9208F-7AA3-4D6B-AB61-E4F9AEC54183}" destId="{CC33D4DB-1FC6-48B7-9762-F995276DA295}" srcOrd="0" destOrd="0" presId="urn:microsoft.com/office/officeart/2005/8/layout/vList5"/>
    <dgm:cxn modelId="{E46591C0-A4AB-48CF-8F86-8A5D2F55C6C7}" srcId="{86EEC4F6-299A-4262-A1A3-1CFA7164167D}" destId="{35ED034C-082D-440C-AC56-65172A48B24F}" srcOrd="0" destOrd="0" parTransId="{A0C71318-68E4-4B24-90C1-EFD5E054495C}" sibTransId="{6BD75813-8377-4568-A8B7-FBAF81CC372A}"/>
    <dgm:cxn modelId="{B3109D3E-E507-4E20-BFED-2D03AC6BDC27}" type="presOf" srcId="{86EEC4F6-299A-4262-A1A3-1CFA7164167D}" destId="{7E8FF2EB-EDDC-4705-812A-6AC54A616E21}" srcOrd="0" destOrd="0" presId="urn:microsoft.com/office/officeart/2005/8/layout/vList5"/>
    <dgm:cxn modelId="{53D092D8-39D4-4A27-AEC6-02E7E59987F6}" type="presParOf" srcId="{7E8FF2EB-EDDC-4705-812A-6AC54A616E21}" destId="{4BAE61BF-F01B-496E-92AC-00CB03830843}" srcOrd="0" destOrd="0" presId="urn:microsoft.com/office/officeart/2005/8/layout/vList5"/>
    <dgm:cxn modelId="{D881DB1A-32E3-4371-A0A0-4223CF2045A0}" type="presParOf" srcId="{4BAE61BF-F01B-496E-92AC-00CB03830843}" destId="{16798D7B-2415-466F-8FCD-05D722EF5629}" srcOrd="0" destOrd="0" presId="urn:microsoft.com/office/officeart/2005/8/layout/vList5"/>
    <dgm:cxn modelId="{47C728A1-57EE-4E81-B9C4-C7AF75EE9E37}" type="presParOf" srcId="{7E8FF2EB-EDDC-4705-812A-6AC54A616E21}" destId="{28ADFA9D-6F03-4859-ADDF-DAFD3163B485}" srcOrd="1" destOrd="0" presId="urn:microsoft.com/office/officeart/2005/8/layout/vList5"/>
    <dgm:cxn modelId="{6BBB9CCC-6785-4AD5-A1F5-2BA391F01D11}" type="presParOf" srcId="{7E8FF2EB-EDDC-4705-812A-6AC54A616E21}" destId="{CBED3904-B223-4A9E-8FC8-A2FD8AEC4936}" srcOrd="2" destOrd="0" presId="urn:microsoft.com/office/officeart/2005/8/layout/vList5"/>
    <dgm:cxn modelId="{B6CA224E-6363-4C8A-9561-B066EE72C80A}" type="presParOf" srcId="{CBED3904-B223-4A9E-8FC8-A2FD8AEC4936}" destId="{CC33D4DB-1FC6-48B7-9762-F995276DA295}"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6496D30-2B93-4DC6-967D-45D8A06E5EC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88EB302D-C784-4254-9860-B44570ED94DE}">
      <dgm:prSet/>
      <dgm:spPr/>
      <dgm:t>
        <a:bodyPr/>
        <a:lstStyle/>
        <a:p>
          <a:pPr rtl="0"/>
          <a:r>
            <a:rPr lang="tr-TR" b="0" i="0" smtClean="0"/>
            <a:t>Kurul Tanımlama EKRANINA KURUL BAŞKANI GİREMİYORSA OKUL MÜDÜRLÜĞÜNE BAŞVURUP YETKİ VERİLMESİNİ SAĞLAYACAKTIR. </a:t>
          </a:r>
          <a:endParaRPr lang="tr-TR"/>
        </a:p>
      </dgm:t>
    </dgm:pt>
    <dgm:pt modelId="{F1CA70C4-41FA-4D51-81DA-C100E107668E}" type="parTrans" cxnId="{B8871199-3BBC-45C6-9C42-A27FD34A1271}">
      <dgm:prSet/>
      <dgm:spPr/>
      <dgm:t>
        <a:bodyPr/>
        <a:lstStyle/>
        <a:p>
          <a:endParaRPr lang="tr-TR"/>
        </a:p>
      </dgm:t>
    </dgm:pt>
    <dgm:pt modelId="{5BDE7B57-DBBE-4D35-862D-96BDD5C74BD1}" type="sibTrans" cxnId="{B8871199-3BBC-45C6-9C42-A27FD34A1271}">
      <dgm:prSet/>
      <dgm:spPr/>
      <dgm:t>
        <a:bodyPr/>
        <a:lstStyle/>
        <a:p>
          <a:endParaRPr lang="tr-TR"/>
        </a:p>
      </dgm:t>
    </dgm:pt>
    <dgm:pt modelId="{247C13D7-DA5E-4DF6-B00B-83874D20C2C9}" type="pres">
      <dgm:prSet presAssocID="{D6496D30-2B93-4DC6-967D-45D8A06E5EC4}" presName="Name0" presStyleCnt="0">
        <dgm:presLayoutVars>
          <dgm:dir/>
          <dgm:animLvl val="lvl"/>
          <dgm:resizeHandles val="exact"/>
        </dgm:presLayoutVars>
      </dgm:prSet>
      <dgm:spPr/>
      <dgm:t>
        <a:bodyPr/>
        <a:lstStyle/>
        <a:p>
          <a:endParaRPr lang="tr-TR"/>
        </a:p>
      </dgm:t>
    </dgm:pt>
    <dgm:pt modelId="{7FFADECC-BE47-4111-AED0-85D140FA66A0}" type="pres">
      <dgm:prSet presAssocID="{88EB302D-C784-4254-9860-B44570ED94DE}" presName="linNode" presStyleCnt="0"/>
      <dgm:spPr/>
    </dgm:pt>
    <dgm:pt modelId="{C3850A37-6C1D-4EF3-AA4B-9D15A957F2C2}" type="pres">
      <dgm:prSet presAssocID="{88EB302D-C784-4254-9860-B44570ED94DE}" presName="parentText" presStyleLbl="node1" presStyleIdx="0" presStyleCnt="1" custScaleX="247215">
        <dgm:presLayoutVars>
          <dgm:chMax val="1"/>
          <dgm:bulletEnabled val="1"/>
        </dgm:presLayoutVars>
      </dgm:prSet>
      <dgm:spPr/>
      <dgm:t>
        <a:bodyPr/>
        <a:lstStyle/>
        <a:p>
          <a:endParaRPr lang="tr-TR"/>
        </a:p>
      </dgm:t>
    </dgm:pt>
  </dgm:ptLst>
  <dgm:cxnLst>
    <dgm:cxn modelId="{F516DE30-8CA8-4E9E-9486-A028EB548E05}" type="presOf" srcId="{D6496D30-2B93-4DC6-967D-45D8A06E5EC4}" destId="{247C13D7-DA5E-4DF6-B00B-83874D20C2C9}" srcOrd="0" destOrd="0" presId="urn:microsoft.com/office/officeart/2005/8/layout/vList5"/>
    <dgm:cxn modelId="{B8871199-3BBC-45C6-9C42-A27FD34A1271}" srcId="{D6496D30-2B93-4DC6-967D-45D8A06E5EC4}" destId="{88EB302D-C784-4254-9860-B44570ED94DE}" srcOrd="0" destOrd="0" parTransId="{F1CA70C4-41FA-4D51-81DA-C100E107668E}" sibTransId="{5BDE7B57-DBBE-4D35-862D-96BDD5C74BD1}"/>
    <dgm:cxn modelId="{C21D61CB-6608-4040-83FF-75CB16EA478B}" type="presOf" srcId="{88EB302D-C784-4254-9860-B44570ED94DE}" destId="{C3850A37-6C1D-4EF3-AA4B-9D15A957F2C2}" srcOrd="0" destOrd="0" presId="urn:microsoft.com/office/officeart/2005/8/layout/vList5"/>
    <dgm:cxn modelId="{11FC1ADC-A193-4403-86D7-05C0DBDF5316}" type="presParOf" srcId="{247C13D7-DA5E-4DF6-B00B-83874D20C2C9}" destId="{7FFADECC-BE47-4111-AED0-85D140FA66A0}" srcOrd="0" destOrd="0" presId="urn:microsoft.com/office/officeart/2005/8/layout/vList5"/>
    <dgm:cxn modelId="{72D8395A-EA0E-4DA5-9FDD-F43EB1CD66CB}" type="presParOf" srcId="{7FFADECC-BE47-4111-AED0-85D140FA66A0}" destId="{C3850A37-6C1D-4EF3-AA4B-9D15A957F2C2}"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7486328-705D-4577-B5FF-A5AC483A83C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615188DB-1281-4458-B01D-171C6C853CA6}">
      <dgm:prSet/>
      <dgm:spPr/>
      <dgm:t>
        <a:bodyPr/>
        <a:lstStyle/>
        <a:p>
          <a:pPr rtl="0"/>
          <a:r>
            <a:rPr lang="tr-TR" b="0" i="0" smtClean="0"/>
            <a:t>KARARLAR GİRİLENE KADAR TOPLANTI İLE İLGİLİ DEĞİŞİKLİKLER “Kurullar Bilgi Değişiklikleri” EKRANINDAN YAPILIR</a:t>
          </a:r>
          <a:endParaRPr lang="tr-TR"/>
        </a:p>
      </dgm:t>
    </dgm:pt>
    <dgm:pt modelId="{DF6F8DC0-C952-4D9E-B6B7-06AAAEFECFF8}" type="parTrans" cxnId="{66923D2B-2879-471D-B98A-146FCD5AC23D}">
      <dgm:prSet/>
      <dgm:spPr/>
      <dgm:t>
        <a:bodyPr/>
        <a:lstStyle/>
        <a:p>
          <a:endParaRPr lang="tr-TR"/>
        </a:p>
      </dgm:t>
    </dgm:pt>
    <dgm:pt modelId="{8974EAC1-9E45-439F-8770-6CEFD91A63A3}" type="sibTrans" cxnId="{66923D2B-2879-471D-B98A-146FCD5AC23D}">
      <dgm:prSet/>
      <dgm:spPr/>
      <dgm:t>
        <a:bodyPr/>
        <a:lstStyle/>
        <a:p>
          <a:endParaRPr lang="tr-TR"/>
        </a:p>
      </dgm:t>
    </dgm:pt>
    <dgm:pt modelId="{497EDCAC-CE5E-4A87-AF8B-534E90912339}" type="pres">
      <dgm:prSet presAssocID="{37486328-705D-4577-B5FF-A5AC483A83C9}" presName="Name0" presStyleCnt="0">
        <dgm:presLayoutVars>
          <dgm:dir/>
          <dgm:animLvl val="lvl"/>
          <dgm:resizeHandles val="exact"/>
        </dgm:presLayoutVars>
      </dgm:prSet>
      <dgm:spPr/>
      <dgm:t>
        <a:bodyPr/>
        <a:lstStyle/>
        <a:p>
          <a:endParaRPr lang="tr-TR"/>
        </a:p>
      </dgm:t>
    </dgm:pt>
    <dgm:pt modelId="{135CF42C-7DBF-4EA9-B0CB-FE265487A66A}" type="pres">
      <dgm:prSet presAssocID="{615188DB-1281-4458-B01D-171C6C853CA6}" presName="linNode" presStyleCnt="0"/>
      <dgm:spPr/>
    </dgm:pt>
    <dgm:pt modelId="{36570537-1CA3-461A-95C4-E1A4A5B04890}" type="pres">
      <dgm:prSet presAssocID="{615188DB-1281-4458-B01D-171C6C853CA6}" presName="parentText" presStyleLbl="node1" presStyleIdx="0" presStyleCnt="1" custScaleX="271246">
        <dgm:presLayoutVars>
          <dgm:chMax val="1"/>
          <dgm:bulletEnabled val="1"/>
        </dgm:presLayoutVars>
      </dgm:prSet>
      <dgm:spPr/>
      <dgm:t>
        <a:bodyPr/>
        <a:lstStyle/>
        <a:p>
          <a:endParaRPr lang="tr-TR"/>
        </a:p>
      </dgm:t>
    </dgm:pt>
  </dgm:ptLst>
  <dgm:cxnLst>
    <dgm:cxn modelId="{66923D2B-2879-471D-B98A-146FCD5AC23D}" srcId="{37486328-705D-4577-B5FF-A5AC483A83C9}" destId="{615188DB-1281-4458-B01D-171C6C853CA6}" srcOrd="0" destOrd="0" parTransId="{DF6F8DC0-C952-4D9E-B6B7-06AAAEFECFF8}" sibTransId="{8974EAC1-9E45-439F-8770-6CEFD91A63A3}"/>
    <dgm:cxn modelId="{27A25E1D-DED8-4A99-B1C4-471662394B0C}" type="presOf" srcId="{37486328-705D-4577-B5FF-A5AC483A83C9}" destId="{497EDCAC-CE5E-4A87-AF8B-534E90912339}" srcOrd="0" destOrd="0" presId="urn:microsoft.com/office/officeart/2005/8/layout/vList5"/>
    <dgm:cxn modelId="{8B25283C-1C93-4ABA-9BF5-C86B4F1763E1}" type="presOf" srcId="{615188DB-1281-4458-B01D-171C6C853CA6}" destId="{36570537-1CA3-461A-95C4-E1A4A5B04890}" srcOrd="0" destOrd="0" presId="urn:microsoft.com/office/officeart/2005/8/layout/vList5"/>
    <dgm:cxn modelId="{E4C4E57C-A33F-442C-8907-2F20C3A32E6B}" type="presParOf" srcId="{497EDCAC-CE5E-4A87-AF8B-534E90912339}" destId="{135CF42C-7DBF-4EA9-B0CB-FE265487A66A}" srcOrd="0" destOrd="0" presId="urn:microsoft.com/office/officeart/2005/8/layout/vList5"/>
    <dgm:cxn modelId="{D189209A-1B15-4999-83AE-D4B0F6038235}" type="presParOf" srcId="{135CF42C-7DBF-4EA9-B0CB-FE265487A66A}" destId="{36570537-1CA3-461A-95C4-E1A4A5B04890}"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86C70E5-08FE-4B3A-9700-13D407BB04D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0CD3E6E2-22F3-4B92-8487-7A50AE065175}">
      <dgm:prSet/>
      <dgm:spPr/>
      <dgm:t>
        <a:bodyPr/>
        <a:lstStyle/>
        <a:p>
          <a:pPr rtl="0"/>
          <a:r>
            <a:rPr lang="tr-TR" b="0" i="0" dirty="0" smtClean="0"/>
            <a:t>HER KATILIMCI KENDİ MEBBİS KULLANICI ADI VE ŞİFRESİ İLE GİRİŞ YAPARAK KATILIM DURUMUNU BEYAN EDECEKTİR</a:t>
          </a:r>
          <a:endParaRPr lang="tr-TR" dirty="0"/>
        </a:p>
      </dgm:t>
    </dgm:pt>
    <dgm:pt modelId="{15D60CB6-4CDA-4DEE-84F5-53BF6A24221B}" type="parTrans" cxnId="{B9054527-ED59-44D8-9287-04CCAF5AFD4B}">
      <dgm:prSet/>
      <dgm:spPr/>
      <dgm:t>
        <a:bodyPr/>
        <a:lstStyle/>
        <a:p>
          <a:endParaRPr lang="tr-TR"/>
        </a:p>
      </dgm:t>
    </dgm:pt>
    <dgm:pt modelId="{97BA493B-DC23-45AC-A75C-F9F69E9FEC95}" type="sibTrans" cxnId="{B9054527-ED59-44D8-9287-04CCAF5AFD4B}">
      <dgm:prSet/>
      <dgm:spPr/>
      <dgm:t>
        <a:bodyPr/>
        <a:lstStyle/>
        <a:p>
          <a:endParaRPr lang="tr-TR"/>
        </a:p>
      </dgm:t>
    </dgm:pt>
    <dgm:pt modelId="{6DDAE84F-AAF4-400B-A7BA-875DD75F8CB5}" type="pres">
      <dgm:prSet presAssocID="{286C70E5-08FE-4B3A-9700-13D407BB04D8}" presName="Name0" presStyleCnt="0">
        <dgm:presLayoutVars>
          <dgm:dir/>
          <dgm:animLvl val="lvl"/>
          <dgm:resizeHandles val="exact"/>
        </dgm:presLayoutVars>
      </dgm:prSet>
      <dgm:spPr/>
      <dgm:t>
        <a:bodyPr/>
        <a:lstStyle/>
        <a:p>
          <a:endParaRPr lang="tr-TR"/>
        </a:p>
      </dgm:t>
    </dgm:pt>
    <dgm:pt modelId="{E58D298B-AE39-40E3-B35D-969EBC4CA912}" type="pres">
      <dgm:prSet presAssocID="{0CD3E6E2-22F3-4B92-8487-7A50AE065175}" presName="linNode" presStyleCnt="0"/>
      <dgm:spPr/>
    </dgm:pt>
    <dgm:pt modelId="{1A6CB2D8-D517-4CB0-A2C9-B47B8A2D459E}" type="pres">
      <dgm:prSet presAssocID="{0CD3E6E2-22F3-4B92-8487-7A50AE065175}" presName="parentText" presStyleLbl="node1" presStyleIdx="0" presStyleCnt="1" custScaleX="268519">
        <dgm:presLayoutVars>
          <dgm:chMax val="1"/>
          <dgm:bulletEnabled val="1"/>
        </dgm:presLayoutVars>
      </dgm:prSet>
      <dgm:spPr/>
      <dgm:t>
        <a:bodyPr/>
        <a:lstStyle/>
        <a:p>
          <a:endParaRPr lang="tr-TR"/>
        </a:p>
      </dgm:t>
    </dgm:pt>
  </dgm:ptLst>
  <dgm:cxnLst>
    <dgm:cxn modelId="{2D5B2D4F-DCC7-4241-917E-785D6D5DFD93}" type="presOf" srcId="{0CD3E6E2-22F3-4B92-8487-7A50AE065175}" destId="{1A6CB2D8-D517-4CB0-A2C9-B47B8A2D459E}" srcOrd="0" destOrd="0" presId="urn:microsoft.com/office/officeart/2005/8/layout/vList5"/>
    <dgm:cxn modelId="{B9054527-ED59-44D8-9287-04CCAF5AFD4B}" srcId="{286C70E5-08FE-4B3A-9700-13D407BB04D8}" destId="{0CD3E6E2-22F3-4B92-8487-7A50AE065175}" srcOrd="0" destOrd="0" parTransId="{15D60CB6-4CDA-4DEE-84F5-53BF6A24221B}" sibTransId="{97BA493B-DC23-45AC-A75C-F9F69E9FEC95}"/>
    <dgm:cxn modelId="{D28C67F5-AA03-46A0-8056-B764DEDD3AD1}" type="presOf" srcId="{286C70E5-08FE-4B3A-9700-13D407BB04D8}" destId="{6DDAE84F-AAF4-400B-A7BA-875DD75F8CB5}" srcOrd="0" destOrd="0" presId="urn:microsoft.com/office/officeart/2005/8/layout/vList5"/>
    <dgm:cxn modelId="{C2BF37E1-83F8-4390-9C33-DC9C4FC32216}" type="presParOf" srcId="{6DDAE84F-AAF4-400B-A7BA-875DD75F8CB5}" destId="{E58D298B-AE39-40E3-B35D-969EBC4CA912}" srcOrd="0" destOrd="0" presId="urn:microsoft.com/office/officeart/2005/8/layout/vList5"/>
    <dgm:cxn modelId="{81577FCE-1D01-40FC-8E46-EBB01D3B6172}" type="presParOf" srcId="{E58D298B-AE39-40E3-B35D-969EBC4CA912}" destId="{1A6CB2D8-D517-4CB0-A2C9-B47B8A2D459E}"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86C70E5-08FE-4B3A-9700-13D407BB04D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0CD3E6E2-22F3-4B92-8487-7A50AE065175}">
      <dgm:prSet/>
      <dgm:spPr/>
      <dgm:t>
        <a:bodyPr/>
        <a:lstStyle/>
        <a:p>
          <a:pPr rtl="0"/>
          <a:r>
            <a:rPr lang="tr-TR" b="0" i="0" dirty="0" smtClean="0"/>
            <a:t>KURUL BAŞKANI TOPLANTI ESNASINDA KARARLARI GİRER.</a:t>
          </a:r>
          <a:endParaRPr lang="tr-TR" dirty="0"/>
        </a:p>
      </dgm:t>
    </dgm:pt>
    <dgm:pt modelId="{15D60CB6-4CDA-4DEE-84F5-53BF6A24221B}" type="parTrans" cxnId="{B9054527-ED59-44D8-9287-04CCAF5AFD4B}">
      <dgm:prSet/>
      <dgm:spPr/>
      <dgm:t>
        <a:bodyPr/>
        <a:lstStyle/>
        <a:p>
          <a:endParaRPr lang="tr-TR"/>
        </a:p>
      </dgm:t>
    </dgm:pt>
    <dgm:pt modelId="{97BA493B-DC23-45AC-A75C-F9F69E9FEC95}" type="sibTrans" cxnId="{B9054527-ED59-44D8-9287-04CCAF5AFD4B}">
      <dgm:prSet/>
      <dgm:spPr/>
      <dgm:t>
        <a:bodyPr/>
        <a:lstStyle/>
        <a:p>
          <a:endParaRPr lang="tr-TR"/>
        </a:p>
      </dgm:t>
    </dgm:pt>
    <dgm:pt modelId="{6DDAE84F-AAF4-400B-A7BA-875DD75F8CB5}" type="pres">
      <dgm:prSet presAssocID="{286C70E5-08FE-4B3A-9700-13D407BB04D8}" presName="Name0" presStyleCnt="0">
        <dgm:presLayoutVars>
          <dgm:dir/>
          <dgm:animLvl val="lvl"/>
          <dgm:resizeHandles val="exact"/>
        </dgm:presLayoutVars>
      </dgm:prSet>
      <dgm:spPr/>
      <dgm:t>
        <a:bodyPr/>
        <a:lstStyle/>
        <a:p>
          <a:endParaRPr lang="tr-TR"/>
        </a:p>
      </dgm:t>
    </dgm:pt>
    <dgm:pt modelId="{E58D298B-AE39-40E3-B35D-969EBC4CA912}" type="pres">
      <dgm:prSet presAssocID="{0CD3E6E2-22F3-4B92-8487-7A50AE065175}" presName="linNode" presStyleCnt="0"/>
      <dgm:spPr/>
    </dgm:pt>
    <dgm:pt modelId="{1A6CB2D8-D517-4CB0-A2C9-B47B8A2D459E}" type="pres">
      <dgm:prSet presAssocID="{0CD3E6E2-22F3-4B92-8487-7A50AE065175}" presName="parentText" presStyleLbl="node1" presStyleIdx="0" presStyleCnt="1" custScaleX="268519" custLinFactNeighborX="-4892" custLinFactNeighborY="41304">
        <dgm:presLayoutVars>
          <dgm:chMax val="1"/>
          <dgm:bulletEnabled val="1"/>
        </dgm:presLayoutVars>
      </dgm:prSet>
      <dgm:spPr/>
      <dgm:t>
        <a:bodyPr/>
        <a:lstStyle/>
        <a:p>
          <a:endParaRPr lang="tr-TR"/>
        </a:p>
      </dgm:t>
    </dgm:pt>
  </dgm:ptLst>
  <dgm:cxnLst>
    <dgm:cxn modelId="{651B702B-49C6-4345-B1D2-5061FD1E4727}" type="presOf" srcId="{0CD3E6E2-22F3-4B92-8487-7A50AE065175}" destId="{1A6CB2D8-D517-4CB0-A2C9-B47B8A2D459E}" srcOrd="0" destOrd="0" presId="urn:microsoft.com/office/officeart/2005/8/layout/vList5"/>
    <dgm:cxn modelId="{FD2621E6-F4A9-484D-B8DA-1DD3696E2B2F}" type="presOf" srcId="{286C70E5-08FE-4B3A-9700-13D407BB04D8}" destId="{6DDAE84F-AAF4-400B-A7BA-875DD75F8CB5}" srcOrd="0" destOrd="0" presId="urn:microsoft.com/office/officeart/2005/8/layout/vList5"/>
    <dgm:cxn modelId="{B9054527-ED59-44D8-9287-04CCAF5AFD4B}" srcId="{286C70E5-08FE-4B3A-9700-13D407BB04D8}" destId="{0CD3E6E2-22F3-4B92-8487-7A50AE065175}" srcOrd="0" destOrd="0" parTransId="{15D60CB6-4CDA-4DEE-84F5-53BF6A24221B}" sibTransId="{97BA493B-DC23-45AC-A75C-F9F69E9FEC95}"/>
    <dgm:cxn modelId="{93996174-8224-47CE-A810-061FD0090EB5}" type="presParOf" srcId="{6DDAE84F-AAF4-400B-A7BA-875DD75F8CB5}" destId="{E58D298B-AE39-40E3-B35D-969EBC4CA912}" srcOrd="0" destOrd="0" presId="urn:microsoft.com/office/officeart/2005/8/layout/vList5"/>
    <dgm:cxn modelId="{AC81EA37-D932-4C34-94BB-D0FBA9B6319A}" type="presParOf" srcId="{E58D298B-AE39-40E3-B35D-969EBC4CA912}" destId="{1A6CB2D8-D517-4CB0-A2C9-B47B8A2D459E}"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86C70E5-08FE-4B3A-9700-13D407BB04D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0CD3E6E2-22F3-4B92-8487-7A50AE065175}">
      <dgm:prSet/>
      <dgm:spPr/>
      <dgm:t>
        <a:bodyPr/>
        <a:lstStyle/>
        <a:p>
          <a:pPr rtl="0"/>
          <a:r>
            <a:rPr lang="tr-TR" b="0" i="0" dirty="0" smtClean="0"/>
            <a:t>KARARLARIN GİRİLMESİ SONRASI HER KATILIMCI KENDİ MEBBİS KULLANICI ADI VE ŞİFRESİ İLE GİRİŞ YAPARAK TOPLANTIYI ONAYLAYACAKLAR</a:t>
          </a:r>
          <a:endParaRPr lang="tr-TR" dirty="0"/>
        </a:p>
      </dgm:t>
    </dgm:pt>
    <dgm:pt modelId="{15D60CB6-4CDA-4DEE-84F5-53BF6A24221B}" type="parTrans" cxnId="{B9054527-ED59-44D8-9287-04CCAF5AFD4B}">
      <dgm:prSet/>
      <dgm:spPr/>
      <dgm:t>
        <a:bodyPr/>
        <a:lstStyle/>
        <a:p>
          <a:endParaRPr lang="tr-TR"/>
        </a:p>
      </dgm:t>
    </dgm:pt>
    <dgm:pt modelId="{97BA493B-DC23-45AC-A75C-F9F69E9FEC95}" type="sibTrans" cxnId="{B9054527-ED59-44D8-9287-04CCAF5AFD4B}">
      <dgm:prSet/>
      <dgm:spPr/>
      <dgm:t>
        <a:bodyPr/>
        <a:lstStyle/>
        <a:p>
          <a:endParaRPr lang="tr-TR"/>
        </a:p>
      </dgm:t>
    </dgm:pt>
    <dgm:pt modelId="{6DDAE84F-AAF4-400B-A7BA-875DD75F8CB5}" type="pres">
      <dgm:prSet presAssocID="{286C70E5-08FE-4B3A-9700-13D407BB04D8}" presName="Name0" presStyleCnt="0">
        <dgm:presLayoutVars>
          <dgm:dir/>
          <dgm:animLvl val="lvl"/>
          <dgm:resizeHandles val="exact"/>
        </dgm:presLayoutVars>
      </dgm:prSet>
      <dgm:spPr/>
      <dgm:t>
        <a:bodyPr/>
        <a:lstStyle/>
        <a:p>
          <a:endParaRPr lang="tr-TR"/>
        </a:p>
      </dgm:t>
    </dgm:pt>
    <dgm:pt modelId="{E58D298B-AE39-40E3-B35D-969EBC4CA912}" type="pres">
      <dgm:prSet presAssocID="{0CD3E6E2-22F3-4B92-8487-7A50AE065175}" presName="linNode" presStyleCnt="0"/>
      <dgm:spPr/>
    </dgm:pt>
    <dgm:pt modelId="{1A6CB2D8-D517-4CB0-A2C9-B47B8A2D459E}" type="pres">
      <dgm:prSet presAssocID="{0CD3E6E2-22F3-4B92-8487-7A50AE065175}" presName="parentText" presStyleLbl="node1" presStyleIdx="0" presStyleCnt="1" custScaleX="268519">
        <dgm:presLayoutVars>
          <dgm:chMax val="1"/>
          <dgm:bulletEnabled val="1"/>
        </dgm:presLayoutVars>
      </dgm:prSet>
      <dgm:spPr/>
      <dgm:t>
        <a:bodyPr/>
        <a:lstStyle/>
        <a:p>
          <a:endParaRPr lang="tr-TR"/>
        </a:p>
      </dgm:t>
    </dgm:pt>
  </dgm:ptLst>
  <dgm:cxnLst>
    <dgm:cxn modelId="{CD2020FE-371C-4E6D-A6C4-2B2BCE2293A5}" type="presOf" srcId="{0CD3E6E2-22F3-4B92-8487-7A50AE065175}" destId="{1A6CB2D8-D517-4CB0-A2C9-B47B8A2D459E}" srcOrd="0" destOrd="0" presId="urn:microsoft.com/office/officeart/2005/8/layout/vList5"/>
    <dgm:cxn modelId="{7C35DBC6-2B79-4F97-91F2-04088126C2B3}" type="presOf" srcId="{286C70E5-08FE-4B3A-9700-13D407BB04D8}" destId="{6DDAE84F-AAF4-400B-A7BA-875DD75F8CB5}" srcOrd="0" destOrd="0" presId="urn:microsoft.com/office/officeart/2005/8/layout/vList5"/>
    <dgm:cxn modelId="{B9054527-ED59-44D8-9287-04CCAF5AFD4B}" srcId="{286C70E5-08FE-4B3A-9700-13D407BB04D8}" destId="{0CD3E6E2-22F3-4B92-8487-7A50AE065175}" srcOrd="0" destOrd="0" parTransId="{15D60CB6-4CDA-4DEE-84F5-53BF6A24221B}" sibTransId="{97BA493B-DC23-45AC-A75C-F9F69E9FEC95}"/>
    <dgm:cxn modelId="{CDC636D6-EEB2-4A3E-9C68-F8DAE9DCBA5F}" type="presParOf" srcId="{6DDAE84F-AAF4-400B-A7BA-875DD75F8CB5}" destId="{E58D298B-AE39-40E3-B35D-969EBC4CA912}" srcOrd="0" destOrd="0" presId="urn:microsoft.com/office/officeart/2005/8/layout/vList5"/>
    <dgm:cxn modelId="{208E5872-5EAB-4060-912D-F16A713C1671}" type="presParOf" srcId="{E58D298B-AE39-40E3-B35D-969EBC4CA912}" destId="{1A6CB2D8-D517-4CB0-A2C9-B47B8A2D459E}"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70FFBB-5451-440B-8708-0E4BA4EA677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71684A99-1E7A-4677-8B4F-5C78BC31A176}">
      <dgm:prSet/>
      <dgm:spPr/>
      <dgm:t>
        <a:bodyPr/>
        <a:lstStyle/>
        <a:p>
          <a:pPr algn="ctr" rtl="0"/>
          <a:r>
            <a:rPr lang="tr-TR" b="0" i="0" dirty="0" smtClean="0"/>
            <a:t>Bakanlık</a:t>
          </a:r>
          <a:endParaRPr lang="tr-TR" dirty="0"/>
        </a:p>
      </dgm:t>
    </dgm:pt>
    <dgm:pt modelId="{6597EACE-2E40-4F60-BD1E-CB9517A31DC0}" type="parTrans" cxnId="{D5423A4E-0A80-4146-AA3B-64C4ED41AB66}">
      <dgm:prSet/>
      <dgm:spPr/>
      <dgm:t>
        <a:bodyPr/>
        <a:lstStyle/>
        <a:p>
          <a:endParaRPr lang="tr-TR"/>
        </a:p>
      </dgm:t>
    </dgm:pt>
    <dgm:pt modelId="{946FB5AE-03FA-417E-ABA6-0A51B9EA0683}" type="sibTrans" cxnId="{D5423A4E-0A80-4146-AA3B-64C4ED41AB66}">
      <dgm:prSet/>
      <dgm:spPr/>
      <dgm:t>
        <a:bodyPr/>
        <a:lstStyle/>
        <a:p>
          <a:endParaRPr lang="tr-TR"/>
        </a:p>
      </dgm:t>
    </dgm:pt>
    <dgm:pt modelId="{415133A7-36EE-443C-8812-D0DD42C3AE27}" type="pres">
      <dgm:prSet presAssocID="{4870FFBB-5451-440B-8708-0E4BA4EA6775}" presName="linear" presStyleCnt="0">
        <dgm:presLayoutVars>
          <dgm:animLvl val="lvl"/>
          <dgm:resizeHandles val="exact"/>
        </dgm:presLayoutVars>
      </dgm:prSet>
      <dgm:spPr/>
      <dgm:t>
        <a:bodyPr/>
        <a:lstStyle/>
        <a:p>
          <a:endParaRPr lang="tr-TR"/>
        </a:p>
      </dgm:t>
    </dgm:pt>
    <dgm:pt modelId="{E58E7D77-535B-4506-8132-48E4D265E914}" type="pres">
      <dgm:prSet presAssocID="{71684A99-1E7A-4677-8B4F-5C78BC31A176}" presName="parentText" presStyleLbl="node1" presStyleIdx="0" presStyleCnt="1" custLinFactNeighborX="5000">
        <dgm:presLayoutVars>
          <dgm:chMax val="0"/>
          <dgm:bulletEnabled val="1"/>
        </dgm:presLayoutVars>
      </dgm:prSet>
      <dgm:spPr/>
      <dgm:t>
        <a:bodyPr/>
        <a:lstStyle/>
        <a:p>
          <a:endParaRPr lang="tr-TR"/>
        </a:p>
      </dgm:t>
    </dgm:pt>
  </dgm:ptLst>
  <dgm:cxnLst>
    <dgm:cxn modelId="{D5423A4E-0A80-4146-AA3B-64C4ED41AB66}" srcId="{4870FFBB-5451-440B-8708-0E4BA4EA6775}" destId="{71684A99-1E7A-4677-8B4F-5C78BC31A176}" srcOrd="0" destOrd="0" parTransId="{6597EACE-2E40-4F60-BD1E-CB9517A31DC0}" sibTransId="{946FB5AE-03FA-417E-ABA6-0A51B9EA0683}"/>
    <dgm:cxn modelId="{9EB7C7A2-F1F3-4BA5-B06C-9E49AA666518}" type="presOf" srcId="{71684A99-1E7A-4677-8B4F-5C78BC31A176}" destId="{E58E7D77-535B-4506-8132-48E4D265E914}" srcOrd="0" destOrd="0" presId="urn:microsoft.com/office/officeart/2005/8/layout/vList2"/>
    <dgm:cxn modelId="{1CE6EB68-2F19-43BF-85EA-6A5FD7610E74}" type="presOf" srcId="{4870FFBB-5451-440B-8708-0E4BA4EA6775}" destId="{415133A7-36EE-443C-8812-D0DD42C3AE27}" srcOrd="0" destOrd="0" presId="urn:microsoft.com/office/officeart/2005/8/layout/vList2"/>
    <dgm:cxn modelId="{F9737E12-99D2-4F05-94D3-4EB15C9920C6}" type="presParOf" srcId="{415133A7-36EE-443C-8812-D0DD42C3AE27}" destId="{E58E7D77-535B-4506-8132-48E4D265E914}"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E322B86-1092-4412-8726-4AE448BE777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A6F508A7-C430-458A-8DC7-106ABD761ADE}">
      <dgm:prSet/>
      <dgm:spPr/>
      <dgm:t>
        <a:bodyPr/>
        <a:lstStyle/>
        <a:p>
          <a:pPr rtl="0"/>
          <a:r>
            <a:rPr lang="tr-TR" b="0" i="0" dirty="0" smtClean="0"/>
            <a:t>İZİNLİ/RAPORLU VEYA RESMÎ GÖREVLİ OLDUĞUNU SİSTEME İŞLEYENLERİ SORUMLU EĞİTİM KURUMU MÜDÜRÜNE İLETECEKTİR.</a:t>
          </a:r>
          <a:endParaRPr lang="tr-TR" dirty="0"/>
        </a:p>
      </dgm:t>
    </dgm:pt>
    <dgm:pt modelId="{76AB3425-58A9-4D70-9786-B880A4A972AD}" type="parTrans" cxnId="{EF30BA76-4C84-4101-BB81-12E206B4E91F}">
      <dgm:prSet/>
      <dgm:spPr/>
      <dgm:t>
        <a:bodyPr/>
        <a:lstStyle/>
        <a:p>
          <a:endParaRPr lang="tr-TR"/>
        </a:p>
      </dgm:t>
    </dgm:pt>
    <dgm:pt modelId="{89D6BFAC-12CD-4671-AFAE-86CD90C05B1A}" type="sibTrans" cxnId="{EF30BA76-4C84-4101-BB81-12E206B4E91F}">
      <dgm:prSet/>
      <dgm:spPr/>
      <dgm:t>
        <a:bodyPr/>
        <a:lstStyle/>
        <a:p>
          <a:endParaRPr lang="tr-TR"/>
        </a:p>
      </dgm:t>
    </dgm:pt>
    <dgm:pt modelId="{C772DB6D-B9EA-4A91-B420-3A60D49240D1}" type="pres">
      <dgm:prSet presAssocID="{CE322B86-1092-4412-8726-4AE448BE777F}" presName="Name0" presStyleCnt="0">
        <dgm:presLayoutVars>
          <dgm:dir/>
          <dgm:animLvl val="lvl"/>
          <dgm:resizeHandles val="exact"/>
        </dgm:presLayoutVars>
      </dgm:prSet>
      <dgm:spPr/>
      <dgm:t>
        <a:bodyPr/>
        <a:lstStyle/>
        <a:p>
          <a:endParaRPr lang="tr-TR"/>
        </a:p>
      </dgm:t>
    </dgm:pt>
    <dgm:pt modelId="{B1A7D3F9-8ACA-467A-868E-00987C32B026}" type="pres">
      <dgm:prSet presAssocID="{A6F508A7-C430-458A-8DC7-106ABD761ADE}" presName="linNode" presStyleCnt="0"/>
      <dgm:spPr/>
    </dgm:pt>
    <dgm:pt modelId="{FAA01FE9-E134-49DA-B762-929F22CB0AD0}" type="pres">
      <dgm:prSet presAssocID="{A6F508A7-C430-458A-8DC7-106ABD761ADE}" presName="parentText" presStyleLbl="node1" presStyleIdx="0" presStyleCnt="1" custScaleX="270061" custLinFactNeighborX="87861" custLinFactNeighborY="-67567">
        <dgm:presLayoutVars>
          <dgm:chMax val="1"/>
          <dgm:bulletEnabled val="1"/>
        </dgm:presLayoutVars>
      </dgm:prSet>
      <dgm:spPr/>
      <dgm:t>
        <a:bodyPr/>
        <a:lstStyle/>
        <a:p>
          <a:endParaRPr lang="tr-TR"/>
        </a:p>
      </dgm:t>
    </dgm:pt>
  </dgm:ptLst>
  <dgm:cxnLst>
    <dgm:cxn modelId="{EF30BA76-4C84-4101-BB81-12E206B4E91F}" srcId="{CE322B86-1092-4412-8726-4AE448BE777F}" destId="{A6F508A7-C430-458A-8DC7-106ABD761ADE}" srcOrd="0" destOrd="0" parTransId="{76AB3425-58A9-4D70-9786-B880A4A972AD}" sibTransId="{89D6BFAC-12CD-4671-AFAE-86CD90C05B1A}"/>
    <dgm:cxn modelId="{60758E79-26A6-4FBD-9544-31515AA6356A}" type="presOf" srcId="{CE322B86-1092-4412-8726-4AE448BE777F}" destId="{C772DB6D-B9EA-4A91-B420-3A60D49240D1}" srcOrd="0" destOrd="0" presId="urn:microsoft.com/office/officeart/2005/8/layout/vList5"/>
    <dgm:cxn modelId="{5EAA88A9-0208-407B-8292-C85CED0241DB}" type="presOf" srcId="{A6F508A7-C430-458A-8DC7-106ABD761ADE}" destId="{FAA01FE9-E134-49DA-B762-929F22CB0AD0}" srcOrd="0" destOrd="0" presId="urn:microsoft.com/office/officeart/2005/8/layout/vList5"/>
    <dgm:cxn modelId="{7B2FA824-FBAB-47AD-86BD-A7863441502B}" type="presParOf" srcId="{C772DB6D-B9EA-4A91-B420-3A60D49240D1}" destId="{B1A7D3F9-8ACA-467A-868E-00987C32B026}" srcOrd="0" destOrd="0" presId="urn:microsoft.com/office/officeart/2005/8/layout/vList5"/>
    <dgm:cxn modelId="{ABE49379-7E03-446A-80E0-3DCB925E6120}" type="presParOf" srcId="{B1A7D3F9-8ACA-467A-868E-00987C32B026}" destId="{FAA01FE9-E134-49DA-B762-929F22CB0AD0}"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C37EFF2A-E93A-4855-9F12-1B8718372BE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64412D3F-8B22-43DB-BB86-0C3CB3439779}">
      <dgm:prSet/>
      <dgm:spPr/>
      <dgm:t>
        <a:bodyPr/>
        <a:lstStyle/>
        <a:p>
          <a:pPr rtl="0"/>
          <a:r>
            <a:rPr lang="tr-TR" b="0" i="0" dirty="0" smtClean="0"/>
            <a:t>SORUMLU EĞİTİM KURUMU MÜDÜRÜ EĞİTİM KURUMU MÜDÜRLÜĞÜ ZÜMRE ONAYLAMA EKRANINDA İZİNLİ/RAPORLU VEYA RESMÎ GÖREVLİ OLDUĞUNU SİSTEME İŞLEYENLERİN YERİNE ONAY VERECEKTİR.</a:t>
          </a:r>
          <a:endParaRPr lang="tr-TR" dirty="0"/>
        </a:p>
      </dgm:t>
    </dgm:pt>
    <dgm:pt modelId="{B161FE01-DD33-4ABD-B2CC-2E98D4F431FE}" type="parTrans" cxnId="{64FDED44-76E3-4071-93AD-8F68FEDBA78F}">
      <dgm:prSet/>
      <dgm:spPr/>
      <dgm:t>
        <a:bodyPr/>
        <a:lstStyle/>
        <a:p>
          <a:endParaRPr lang="tr-TR"/>
        </a:p>
      </dgm:t>
    </dgm:pt>
    <dgm:pt modelId="{66B0D09C-BA18-4B7C-8CBF-7DEAC0D8960D}" type="sibTrans" cxnId="{64FDED44-76E3-4071-93AD-8F68FEDBA78F}">
      <dgm:prSet/>
      <dgm:spPr/>
      <dgm:t>
        <a:bodyPr/>
        <a:lstStyle/>
        <a:p>
          <a:endParaRPr lang="tr-TR"/>
        </a:p>
      </dgm:t>
    </dgm:pt>
    <dgm:pt modelId="{03F3AAC2-EDAE-4672-878D-6744AE886207}" type="pres">
      <dgm:prSet presAssocID="{C37EFF2A-E93A-4855-9F12-1B8718372BEC}" presName="Name0" presStyleCnt="0">
        <dgm:presLayoutVars>
          <dgm:dir/>
          <dgm:animLvl val="lvl"/>
          <dgm:resizeHandles val="exact"/>
        </dgm:presLayoutVars>
      </dgm:prSet>
      <dgm:spPr/>
      <dgm:t>
        <a:bodyPr/>
        <a:lstStyle/>
        <a:p>
          <a:endParaRPr lang="tr-TR"/>
        </a:p>
      </dgm:t>
    </dgm:pt>
    <dgm:pt modelId="{3496B068-E284-4BBB-9667-CE1537B90437}" type="pres">
      <dgm:prSet presAssocID="{64412D3F-8B22-43DB-BB86-0C3CB3439779}" presName="linNode" presStyleCnt="0"/>
      <dgm:spPr/>
    </dgm:pt>
    <dgm:pt modelId="{6E20662E-68E4-414F-B524-3BDEC71C6BC0}" type="pres">
      <dgm:prSet presAssocID="{64412D3F-8B22-43DB-BB86-0C3CB3439779}" presName="parentText" presStyleLbl="node1" presStyleIdx="0" presStyleCnt="1" custScaleX="260565" custLinFactNeighborX="5761">
        <dgm:presLayoutVars>
          <dgm:chMax val="1"/>
          <dgm:bulletEnabled val="1"/>
        </dgm:presLayoutVars>
      </dgm:prSet>
      <dgm:spPr/>
      <dgm:t>
        <a:bodyPr/>
        <a:lstStyle/>
        <a:p>
          <a:endParaRPr lang="tr-TR"/>
        </a:p>
      </dgm:t>
    </dgm:pt>
  </dgm:ptLst>
  <dgm:cxnLst>
    <dgm:cxn modelId="{67C017F3-2E53-4A93-85DD-3BB0055B9D50}" type="presOf" srcId="{C37EFF2A-E93A-4855-9F12-1B8718372BEC}" destId="{03F3AAC2-EDAE-4672-878D-6744AE886207}" srcOrd="0" destOrd="0" presId="urn:microsoft.com/office/officeart/2005/8/layout/vList5"/>
    <dgm:cxn modelId="{94FD9959-6FAB-4611-B423-01A544C2FA46}" type="presOf" srcId="{64412D3F-8B22-43DB-BB86-0C3CB3439779}" destId="{6E20662E-68E4-414F-B524-3BDEC71C6BC0}" srcOrd="0" destOrd="0" presId="urn:microsoft.com/office/officeart/2005/8/layout/vList5"/>
    <dgm:cxn modelId="{64FDED44-76E3-4071-93AD-8F68FEDBA78F}" srcId="{C37EFF2A-E93A-4855-9F12-1B8718372BEC}" destId="{64412D3F-8B22-43DB-BB86-0C3CB3439779}" srcOrd="0" destOrd="0" parTransId="{B161FE01-DD33-4ABD-B2CC-2E98D4F431FE}" sibTransId="{66B0D09C-BA18-4B7C-8CBF-7DEAC0D8960D}"/>
    <dgm:cxn modelId="{0CA54BBE-B432-4CE9-8D60-B447AC954755}" type="presParOf" srcId="{03F3AAC2-EDAE-4672-878D-6744AE886207}" destId="{3496B068-E284-4BBB-9667-CE1537B90437}" srcOrd="0" destOrd="0" presId="urn:microsoft.com/office/officeart/2005/8/layout/vList5"/>
    <dgm:cxn modelId="{EAB0153C-7379-43DB-AD73-78150BD40618}" type="presParOf" srcId="{3496B068-E284-4BBB-9667-CE1537B90437}" destId="{6E20662E-68E4-414F-B524-3BDEC71C6BC0}" srcOrd="0"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4A86D9E7-B21D-4881-AC6D-2DE0E4B1B97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57765285-FCE1-48AB-AC02-21BB35480032}">
      <dgm:prSet/>
      <dgm:spPr/>
      <dgm:t>
        <a:bodyPr/>
        <a:lstStyle/>
        <a:p>
          <a:pPr rtl="0"/>
          <a:r>
            <a:rPr lang="tr-TR" b="0" i="0" smtClean="0"/>
            <a:t>KURUL/ZÜMRE BAŞKANI TOPLANTI SONA ERMİŞTİR SEÇENEĞİNİ İŞARETLEYECEK ve “Yeni Kayıt”/”Güncelle” DÜĞMESİNE BASACAKTIR</a:t>
          </a:r>
          <a:endParaRPr lang="tr-TR"/>
        </a:p>
      </dgm:t>
    </dgm:pt>
    <dgm:pt modelId="{C0232E4B-83FE-4E99-A458-60933BC61D8D}" type="parTrans" cxnId="{5B467EF8-8075-438A-9883-F624D4184FF9}">
      <dgm:prSet/>
      <dgm:spPr/>
      <dgm:t>
        <a:bodyPr/>
        <a:lstStyle/>
        <a:p>
          <a:endParaRPr lang="tr-TR"/>
        </a:p>
      </dgm:t>
    </dgm:pt>
    <dgm:pt modelId="{FEF174D6-4E6D-42AE-BEB9-24E42DD9AA8B}" type="sibTrans" cxnId="{5B467EF8-8075-438A-9883-F624D4184FF9}">
      <dgm:prSet/>
      <dgm:spPr/>
      <dgm:t>
        <a:bodyPr/>
        <a:lstStyle/>
        <a:p>
          <a:endParaRPr lang="tr-TR"/>
        </a:p>
      </dgm:t>
    </dgm:pt>
    <dgm:pt modelId="{E6ADAF43-9EB9-4835-B01E-5932F10D6779}" type="pres">
      <dgm:prSet presAssocID="{4A86D9E7-B21D-4881-AC6D-2DE0E4B1B973}" presName="Name0" presStyleCnt="0">
        <dgm:presLayoutVars>
          <dgm:dir/>
          <dgm:animLvl val="lvl"/>
          <dgm:resizeHandles val="exact"/>
        </dgm:presLayoutVars>
      </dgm:prSet>
      <dgm:spPr/>
      <dgm:t>
        <a:bodyPr/>
        <a:lstStyle/>
        <a:p>
          <a:endParaRPr lang="tr-TR"/>
        </a:p>
      </dgm:t>
    </dgm:pt>
    <dgm:pt modelId="{31868AA1-3874-4A44-A2CC-CFF302AA049A}" type="pres">
      <dgm:prSet presAssocID="{57765285-FCE1-48AB-AC02-21BB35480032}" presName="linNode" presStyleCnt="0"/>
      <dgm:spPr/>
    </dgm:pt>
    <dgm:pt modelId="{8D8ADA38-1EB9-46BE-AD2B-DA17EC590B9F}" type="pres">
      <dgm:prSet presAssocID="{57765285-FCE1-48AB-AC02-21BB35480032}" presName="parentText" presStyleLbl="node1" presStyleIdx="0" presStyleCnt="1" custScaleX="274121">
        <dgm:presLayoutVars>
          <dgm:chMax val="1"/>
          <dgm:bulletEnabled val="1"/>
        </dgm:presLayoutVars>
      </dgm:prSet>
      <dgm:spPr/>
      <dgm:t>
        <a:bodyPr/>
        <a:lstStyle/>
        <a:p>
          <a:endParaRPr lang="tr-TR"/>
        </a:p>
      </dgm:t>
    </dgm:pt>
  </dgm:ptLst>
  <dgm:cxnLst>
    <dgm:cxn modelId="{EB40F372-8D7A-4FDB-B331-36E0F37BAC62}" type="presOf" srcId="{4A86D9E7-B21D-4881-AC6D-2DE0E4B1B973}" destId="{E6ADAF43-9EB9-4835-B01E-5932F10D6779}" srcOrd="0" destOrd="0" presId="urn:microsoft.com/office/officeart/2005/8/layout/vList5"/>
    <dgm:cxn modelId="{76B72603-F601-44AB-BD9A-E4054F7B3A38}" type="presOf" srcId="{57765285-FCE1-48AB-AC02-21BB35480032}" destId="{8D8ADA38-1EB9-46BE-AD2B-DA17EC590B9F}" srcOrd="0" destOrd="0" presId="urn:microsoft.com/office/officeart/2005/8/layout/vList5"/>
    <dgm:cxn modelId="{5B467EF8-8075-438A-9883-F624D4184FF9}" srcId="{4A86D9E7-B21D-4881-AC6D-2DE0E4B1B973}" destId="{57765285-FCE1-48AB-AC02-21BB35480032}" srcOrd="0" destOrd="0" parTransId="{C0232E4B-83FE-4E99-A458-60933BC61D8D}" sibTransId="{FEF174D6-4E6D-42AE-BEB9-24E42DD9AA8B}"/>
    <dgm:cxn modelId="{18E62AF1-19DD-46AF-9DFB-13AA4D574832}" type="presParOf" srcId="{E6ADAF43-9EB9-4835-B01E-5932F10D6779}" destId="{31868AA1-3874-4A44-A2CC-CFF302AA049A}" srcOrd="0" destOrd="0" presId="urn:microsoft.com/office/officeart/2005/8/layout/vList5"/>
    <dgm:cxn modelId="{04E85EF7-32B5-40AE-975A-031911CD9EEB}" type="presParOf" srcId="{31868AA1-3874-4A44-A2CC-CFF302AA049A}" destId="{8D8ADA38-1EB9-46BE-AD2B-DA17EC590B9F}" srcOrd="0"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79B7A9B-39B3-4CE9-8A32-7D1CB065560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5E1EC6E2-47C4-41B7-8953-A6A2D9407ED1}">
      <dgm:prSet/>
      <dgm:spPr/>
      <dgm:t>
        <a:bodyPr/>
        <a:lstStyle/>
        <a:p>
          <a:pPr rtl="0"/>
          <a:r>
            <a:rPr lang="tr-TR" b="0" i="0" dirty="0" smtClean="0"/>
            <a:t>EĞİTİM KURUMU MÜDÜRÜ EĞİTİM KURUMU MÜDÜRLÜĞÜ ZÜMRE ONAYLAMA EKRANINDAN TOPLANTIYI ONAYLAYACAKTIR.</a:t>
          </a:r>
          <a:endParaRPr lang="tr-TR" dirty="0"/>
        </a:p>
      </dgm:t>
    </dgm:pt>
    <dgm:pt modelId="{B08E000A-ABC8-444C-A620-4FD42C462627}" type="parTrans" cxnId="{BCA9FD30-FE0C-4EC6-8093-06B446D9A8F9}">
      <dgm:prSet/>
      <dgm:spPr/>
      <dgm:t>
        <a:bodyPr/>
        <a:lstStyle/>
        <a:p>
          <a:endParaRPr lang="tr-TR"/>
        </a:p>
      </dgm:t>
    </dgm:pt>
    <dgm:pt modelId="{7423E372-2744-4BFD-BD38-7EF675A05777}" type="sibTrans" cxnId="{BCA9FD30-FE0C-4EC6-8093-06B446D9A8F9}">
      <dgm:prSet/>
      <dgm:spPr/>
      <dgm:t>
        <a:bodyPr/>
        <a:lstStyle/>
        <a:p>
          <a:endParaRPr lang="tr-TR"/>
        </a:p>
      </dgm:t>
    </dgm:pt>
    <dgm:pt modelId="{6CDE360F-E257-4C98-B797-69C9A18005AE}" type="pres">
      <dgm:prSet presAssocID="{179B7A9B-39B3-4CE9-8A32-7D1CB0655608}" presName="Name0" presStyleCnt="0">
        <dgm:presLayoutVars>
          <dgm:dir/>
          <dgm:animLvl val="lvl"/>
          <dgm:resizeHandles val="exact"/>
        </dgm:presLayoutVars>
      </dgm:prSet>
      <dgm:spPr/>
      <dgm:t>
        <a:bodyPr/>
        <a:lstStyle/>
        <a:p>
          <a:endParaRPr lang="tr-TR"/>
        </a:p>
      </dgm:t>
    </dgm:pt>
    <dgm:pt modelId="{093B4BA4-E2D1-4F84-8FA1-86B55E5B78BB}" type="pres">
      <dgm:prSet presAssocID="{5E1EC6E2-47C4-41B7-8953-A6A2D9407ED1}" presName="linNode" presStyleCnt="0"/>
      <dgm:spPr/>
    </dgm:pt>
    <dgm:pt modelId="{2498BAD4-EB9B-4FA4-A8B9-E4A53B05F280}" type="pres">
      <dgm:prSet presAssocID="{5E1EC6E2-47C4-41B7-8953-A6A2D9407ED1}" presName="parentText" presStyleLbl="node1" presStyleIdx="0" presStyleCnt="1" custScaleX="277778" custLinFactNeighborX="1205" custLinFactNeighborY="-8505">
        <dgm:presLayoutVars>
          <dgm:chMax val="1"/>
          <dgm:bulletEnabled val="1"/>
        </dgm:presLayoutVars>
      </dgm:prSet>
      <dgm:spPr/>
      <dgm:t>
        <a:bodyPr/>
        <a:lstStyle/>
        <a:p>
          <a:endParaRPr lang="tr-TR"/>
        </a:p>
      </dgm:t>
    </dgm:pt>
  </dgm:ptLst>
  <dgm:cxnLst>
    <dgm:cxn modelId="{BCA9FD30-FE0C-4EC6-8093-06B446D9A8F9}" srcId="{179B7A9B-39B3-4CE9-8A32-7D1CB0655608}" destId="{5E1EC6E2-47C4-41B7-8953-A6A2D9407ED1}" srcOrd="0" destOrd="0" parTransId="{B08E000A-ABC8-444C-A620-4FD42C462627}" sibTransId="{7423E372-2744-4BFD-BD38-7EF675A05777}"/>
    <dgm:cxn modelId="{5FFA1BB1-383C-4171-927C-C01867398360}" type="presOf" srcId="{5E1EC6E2-47C4-41B7-8953-A6A2D9407ED1}" destId="{2498BAD4-EB9B-4FA4-A8B9-E4A53B05F280}" srcOrd="0" destOrd="0" presId="urn:microsoft.com/office/officeart/2005/8/layout/vList5"/>
    <dgm:cxn modelId="{6C62089F-9C92-43C6-B3A7-FC18EB3D66B1}" type="presOf" srcId="{179B7A9B-39B3-4CE9-8A32-7D1CB0655608}" destId="{6CDE360F-E257-4C98-B797-69C9A18005AE}" srcOrd="0" destOrd="0" presId="urn:microsoft.com/office/officeart/2005/8/layout/vList5"/>
    <dgm:cxn modelId="{DBAAF3D4-EC1C-40AE-95DA-B33FE1681686}" type="presParOf" srcId="{6CDE360F-E257-4C98-B797-69C9A18005AE}" destId="{093B4BA4-E2D1-4F84-8FA1-86B55E5B78BB}" srcOrd="0" destOrd="0" presId="urn:microsoft.com/office/officeart/2005/8/layout/vList5"/>
    <dgm:cxn modelId="{BEB1CBE4-C453-4A1E-BBE0-FFA412331C5D}" type="presParOf" srcId="{093B4BA4-E2D1-4F84-8FA1-86B55E5B78BB}" destId="{2498BAD4-EB9B-4FA4-A8B9-E4A53B05F280}"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B0ACE737-D1CF-4A02-8448-4AEE941A9D4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45EE554F-FDE4-409B-BBDB-8CFA823ECBCF}">
      <dgm:prSet/>
      <dgm:spPr/>
      <dgm:t>
        <a:bodyPr/>
        <a:lstStyle/>
        <a:p>
          <a:pPr rtl="0"/>
          <a:r>
            <a:rPr lang="tr-TR" b="0" i="0" smtClean="0"/>
            <a:t>“Kurulu/Zümreyi okul müdürlüğü olarak uygun buluyorum.” SEÇENEĞİ İLE ONAYLANDIKTAN SONRA DOKÜMANIN ÇIKTISINI KURUL BAŞKANI ALIP İMZALARINI TAMAMLATIP EĞİTİM KURUMU MÜDÜRÜNE TESLİM EDECEKTİR.</a:t>
          </a:r>
          <a:endParaRPr lang="tr-TR"/>
        </a:p>
      </dgm:t>
    </dgm:pt>
    <dgm:pt modelId="{D7857FFF-2CC8-49AC-BEB6-AD68A3E92427}" type="parTrans" cxnId="{C5120AB3-9A44-4A09-BE6F-47317874A5BC}">
      <dgm:prSet/>
      <dgm:spPr/>
      <dgm:t>
        <a:bodyPr/>
        <a:lstStyle/>
        <a:p>
          <a:endParaRPr lang="tr-TR"/>
        </a:p>
      </dgm:t>
    </dgm:pt>
    <dgm:pt modelId="{022071C6-2D61-451E-9FDC-D3BF79BEDF28}" type="sibTrans" cxnId="{C5120AB3-9A44-4A09-BE6F-47317874A5BC}">
      <dgm:prSet/>
      <dgm:spPr/>
      <dgm:t>
        <a:bodyPr/>
        <a:lstStyle/>
        <a:p>
          <a:endParaRPr lang="tr-TR"/>
        </a:p>
      </dgm:t>
    </dgm:pt>
    <dgm:pt modelId="{4E9DC439-861C-4DCF-8CB3-B0E7FE6829F3}" type="pres">
      <dgm:prSet presAssocID="{B0ACE737-D1CF-4A02-8448-4AEE941A9D45}" presName="Name0" presStyleCnt="0">
        <dgm:presLayoutVars>
          <dgm:dir/>
          <dgm:animLvl val="lvl"/>
          <dgm:resizeHandles val="exact"/>
        </dgm:presLayoutVars>
      </dgm:prSet>
      <dgm:spPr/>
      <dgm:t>
        <a:bodyPr/>
        <a:lstStyle/>
        <a:p>
          <a:endParaRPr lang="tr-TR"/>
        </a:p>
      </dgm:t>
    </dgm:pt>
    <dgm:pt modelId="{92964F40-4685-4754-A14C-C925C8744F6A}" type="pres">
      <dgm:prSet presAssocID="{45EE554F-FDE4-409B-BBDB-8CFA823ECBCF}" presName="linNode" presStyleCnt="0"/>
      <dgm:spPr/>
    </dgm:pt>
    <dgm:pt modelId="{EE72F4F2-BB0B-4F09-A43A-012BB7CA3BFE}" type="pres">
      <dgm:prSet presAssocID="{45EE554F-FDE4-409B-BBDB-8CFA823ECBCF}" presName="parentText" presStyleLbl="node1" presStyleIdx="0" presStyleCnt="1" custScaleX="269026">
        <dgm:presLayoutVars>
          <dgm:chMax val="1"/>
          <dgm:bulletEnabled val="1"/>
        </dgm:presLayoutVars>
      </dgm:prSet>
      <dgm:spPr/>
      <dgm:t>
        <a:bodyPr/>
        <a:lstStyle/>
        <a:p>
          <a:endParaRPr lang="tr-TR"/>
        </a:p>
      </dgm:t>
    </dgm:pt>
  </dgm:ptLst>
  <dgm:cxnLst>
    <dgm:cxn modelId="{CC0406C6-CB04-4218-A238-73C893804B3D}" type="presOf" srcId="{45EE554F-FDE4-409B-BBDB-8CFA823ECBCF}" destId="{EE72F4F2-BB0B-4F09-A43A-012BB7CA3BFE}" srcOrd="0" destOrd="0" presId="urn:microsoft.com/office/officeart/2005/8/layout/vList5"/>
    <dgm:cxn modelId="{C5120AB3-9A44-4A09-BE6F-47317874A5BC}" srcId="{B0ACE737-D1CF-4A02-8448-4AEE941A9D45}" destId="{45EE554F-FDE4-409B-BBDB-8CFA823ECBCF}" srcOrd="0" destOrd="0" parTransId="{D7857FFF-2CC8-49AC-BEB6-AD68A3E92427}" sibTransId="{022071C6-2D61-451E-9FDC-D3BF79BEDF28}"/>
    <dgm:cxn modelId="{C759CC78-57A1-4C26-99D8-679474439066}" type="presOf" srcId="{B0ACE737-D1CF-4A02-8448-4AEE941A9D45}" destId="{4E9DC439-861C-4DCF-8CB3-B0E7FE6829F3}" srcOrd="0" destOrd="0" presId="urn:microsoft.com/office/officeart/2005/8/layout/vList5"/>
    <dgm:cxn modelId="{B5D00979-80FF-444F-8DA5-DE9BC4E26519}" type="presParOf" srcId="{4E9DC439-861C-4DCF-8CB3-B0E7FE6829F3}" destId="{92964F40-4685-4754-A14C-C925C8744F6A}" srcOrd="0" destOrd="0" presId="urn:microsoft.com/office/officeart/2005/8/layout/vList5"/>
    <dgm:cxn modelId="{97B7FE89-405C-417F-AAE5-F329358FC0FC}" type="presParOf" srcId="{92964F40-4685-4754-A14C-C925C8744F6A}" destId="{EE72F4F2-BB0B-4F09-A43A-012BB7CA3BFE}" srcOrd="0" destOrd="0" presId="urn:microsoft.com/office/officeart/2005/8/layout/vList5"/>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EB2A62D7-2D79-4194-B47E-A7355694E1B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81123B4E-551A-4316-9073-B04325A161B0}">
      <dgm:prSet/>
      <dgm:spPr/>
      <dgm:t>
        <a:bodyPr/>
        <a:lstStyle/>
        <a:p>
          <a:pPr rtl="0"/>
          <a:r>
            <a:rPr lang="tr-TR" b="0" i="0" dirty="0" smtClean="0"/>
            <a:t>ONAY SONRASI KURUL BAŞKANI TARAFINDAN EĞİTİM-ÖĞRETİM YILI BOYUNCA KARARLAR VE SONUÇLAR EKRANINDAN KARARLARIN OLUŞAN SONUÇLARI GİRİLECEKTİR. (Kurul/Zümre katılımcılarının ve eğitim kurumu yöneticilerinin de görüşleri alınarak) </a:t>
          </a:r>
          <a:endParaRPr lang="tr-TR" dirty="0"/>
        </a:p>
      </dgm:t>
    </dgm:pt>
    <dgm:pt modelId="{185EFCF7-3B1C-4F9B-B049-B75A66FCAE20}" type="parTrans" cxnId="{C0CD3D6A-242A-495C-B84E-4FB218942B66}">
      <dgm:prSet/>
      <dgm:spPr/>
      <dgm:t>
        <a:bodyPr/>
        <a:lstStyle/>
        <a:p>
          <a:endParaRPr lang="tr-TR"/>
        </a:p>
      </dgm:t>
    </dgm:pt>
    <dgm:pt modelId="{101409F5-73E7-44D1-AE39-9E0A7F8A4148}" type="sibTrans" cxnId="{C0CD3D6A-242A-495C-B84E-4FB218942B66}">
      <dgm:prSet/>
      <dgm:spPr/>
      <dgm:t>
        <a:bodyPr/>
        <a:lstStyle/>
        <a:p>
          <a:endParaRPr lang="tr-TR"/>
        </a:p>
      </dgm:t>
    </dgm:pt>
    <dgm:pt modelId="{6A71CAA5-2A57-4307-B811-09F7461D7CC1}" type="pres">
      <dgm:prSet presAssocID="{EB2A62D7-2D79-4194-B47E-A7355694E1BC}" presName="Name0" presStyleCnt="0">
        <dgm:presLayoutVars>
          <dgm:dir/>
          <dgm:animLvl val="lvl"/>
          <dgm:resizeHandles val="exact"/>
        </dgm:presLayoutVars>
      </dgm:prSet>
      <dgm:spPr/>
      <dgm:t>
        <a:bodyPr/>
        <a:lstStyle/>
        <a:p>
          <a:endParaRPr lang="tr-TR"/>
        </a:p>
      </dgm:t>
    </dgm:pt>
    <dgm:pt modelId="{F26D770F-7E71-4214-913A-217405CFDB33}" type="pres">
      <dgm:prSet presAssocID="{81123B4E-551A-4316-9073-B04325A161B0}" presName="linNode" presStyleCnt="0"/>
      <dgm:spPr/>
    </dgm:pt>
    <dgm:pt modelId="{62E781E2-FD87-44F2-BBBE-7A3D43512809}" type="pres">
      <dgm:prSet presAssocID="{81123B4E-551A-4316-9073-B04325A161B0}" presName="parentText" presStyleLbl="node1" presStyleIdx="0" presStyleCnt="1" custScaleX="269028" custLinFactNeighborX="0" custLinFactNeighborY="-666">
        <dgm:presLayoutVars>
          <dgm:chMax val="1"/>
          <dgm:bulletEnabled val="1"/>
        </dgm:presLayoutVars>
      </dgm:prSet>
      <dgm:spPr/>
      <dgm:t>
        <a:bodyPr/>
        <a:lstStyle/>
        <a:p>
          <a:endParaRPr lang="tr-TR"/>
        </a:p>
      </dgm:t>
    </dgm:pt>
  </dgm:ptLst>
  <dgm:cxnLst>
    <dgm:cxn modelId="{C0CD3D6A-242A-495C-B84E-4FB218942B66}" srcId="{EB2A62D7-2D79-4194-B47E-A7355694E1BC}" destId="{81123B4E-551A-4316-9073-B04325A161B0}" srcOrd="0" destOrd="0" parTransId="{185EFCF7-3B1C-4F9B-B049-B75A66FCAE20}" sibTransId="{101409F5-73E7-44D1-AE39-9E0A7F8A4148}"/>
    <dgm:cxn modelId="{538549CB-74E3-4E90-BA7D-E413455AAF9A}" type="presOf" srcId="{EB2A62D7-2D79-4194-B47E-A7355694E1BC}" destId="{6A71CAA5-2A57-4307-B811-09F7461D7CC1}" srcOrd="0" destOrd="0" presId="urn:microsoft.com/office/officeart/2005/8/layout/vList5"/>
    <dgm:cxn modelId="{612056A4-58FD-40C8-946B-33241048BCFD}" type="presOf" srcId="{81123B4E-551A-4316-9073-B04325A161B0}" destId="{62E781E2-FD87-44F2-BBBE-7A3D43512809}" srcOrd="0" destOrd="0" presId="urn:microsoft.com/office/officeart/2005/8/layout/vList5"/>
    <dgm:cxn modelId="{4680F6E7-324A-4FC7-8CBF-A26DDCD3EE1C}" type="presParOf" srcId="{6A71CAA5-2A57-4307-B811-09F7461D7CC1}" destId="{F26D770F-7E71-4214-913A-217405CFDB33}" srcOrd="0" destOrd="0" presId="urn:microsoft.com/office/officeart/2005/8/layout/vList5"/>
    <dgm:cxn modelId="{E941C230-1282-470F-BA17-0382A1E67BE2}" type="presParOf" srcId="{F26D770F-7E71-4214-913A-217405CFDB33}" destId="{62E781E2-FD87-44F2-BBBE-7A3D43512809}"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C69C56C9-5C9C-4664-B253-C650234A702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tr-TR"/>
        </a:p>
      </dgm:t>
    </dgm:pt>
    <dgm:pt modelId="{B5D9CA75-B93E-4038-8C87-1E2FC16C7E27}">
      <dgm:prSet phldrT="[Metin]"/>
      <dgm:spPr/>
      <dgm:t>
        <a:bodyPr/>
        <a:lstStyle/>
        <a:p>
          <a:r>
            <a:rPr lang="tr-TR" dirty="0" smtClean="0"/>
            <a:t>Tüm İlçe Yöneticilerinin/ Kurum İdarecilerinin/ Zümre Başkanlarının Sisteme Girişlerinin Sağlanması</a:t>
          </a:r>
          <a:endParaRPr lang="tr-TR" dirty="0"/>
        </a:p>
      </dgm:t>
    </dgm:pt>
    <dgm:pt modelId="{DC48ADF9-423A-47B7-844A-30E369B8AE20}" type="parTrans" cxnId="{6D1EC105-CD3E-447B-9C3F-11238BFD0E73}">
      <dgm:prSet/>
      <dgm:spPr/>
      <dgm:t>
        <a:bodyPr/>
        <a:lstStyle/>
        <a:p>
          <a:endParaRPr lang="tr-TR"/>
        </a:p>
      </dgm:t>
    </dgm:pt>
    <dgm:pt modelId="{6FEE4F1A-F3EA-4135-B2CF-EA83BCA3456E}" type="sibTrans" cxnId="{6D1EC105-CD3E-447B-9C3F-11238BFD0E73}">
      <dgm:prSet/>
      <dgm:spPr/>
      <dgm:t>
        <a:bodyPr/>
        <a:lstStyle/>
        <a:p>
          <a:endParaRPr lang="tr-TR"/>
        </a:p>
      </dgm:t>
    </dgm:pt>
    <dgm:pt modelId="{09D1AF86-5654-4C67-9DA9-4700E5B809AD}">
      <dgm:prSet phldrT="[Metin]"/>
      <dgm:spPr/>
      <dgm:t>
        <a:bodyPr/>
        <a:lstStyle/>
        <a:p>
          <a:r>
            <a:rPr lang="tr-TR" dirty="0" smtClean="0"/>
            <a:t>Eğitim Kurumu Yetkilendirmesi Yapılması</a:t>
          </a:r>
          <a:endParaRPr lang="tr-TR" dirty="0"/>
        </a:p>
      </dgm:t>
    </dgm:pt>
    <dgm:pt modelId="{D8517134-3221-44A5-9649-C17BD57746B0}" type="parTrans" cxnId="{42A9F57A-B95A-4AEC-B1A8-1274EBA61659}">
      <dgm:prSet/>
      <dgm:spPr/>
      <dgm:t>
        <a:bodyPr/>
        <a:lstStyle/>
        <a:p>
          <a:endParaRPr lang="tr-TR"/>
        </a:p>
      </dgm:t>
    </dgm:pt>
    <dgm:pt modelId="{EA4949CB-7CC1-47FC-8173-DAAAE44A5411}" type="sibTrans" cxnId="{42A9F57A-B95A-4AEC-B1A8-1274EBA61659}">
      <dgm:prSet/>
      <dgm:spPr/>
      <dgm:t>
        <a:bodyPr/>
        <a:lstStyle/>
        <a:p>
          <a:endParaRPr lang="tr-TR"/>
        </a:p>
      </dgm:t>
    </dgm:pt>
    <dgm:pt modelId="{40ECA444-5E8D-401A-B46A-3D929578DECC}">
      <dgm:prSet phldrT="[Metin]"/>
      <dgm:spPr/>
      <dgm:t>
        <a:bodyPr/>
        <a:lstStyle/>
        <a:p>
          <a:r>
            <a:rPr lang="tr-TR" dirty="0" smtClean="0"/>
            <a:t>İlçe Zümre Başkanlarının İşlenmesi</a:t>
          </a:r>
          <a:endParaRPr lang="tr-TR" dirty="0"/>
        </a:p>
      </dgm:t>
    </dgm:pt>
    <dgm:pt modelId="{13F6258A-2416-4EF1-99DA-B518D6E97788}" type="parTrans" cxnId="{2DEBCA78-8EC8-497A-953E-B4F372A3744E}">
      <dgm:prSet/>
      <dgm:spPr/>
      <dgm:t>
        <a:bodyPr/>
        <a:lstStyle/>
        <a:p>
          <a:endParaRPr lang="tr-TR"/>
        </a:p>
      </dgm:t>
    </dgm:pt>
    <dgm:pt modelId="{DAC20AA2-9C88-47F6-92FB-97E0DC26D62F}" type="sibTrans" cxnId="{2DEBCA78-8EC8-497A-953E-B4F372A3744E}">
      <dgm:prSet/>
      <dgm:spPr/>
      <dgm:t>
        <a:bodyPr/>
        <a:lstStyle/>
        <a:p>
          <a:endParaRPr lang="tr-TR"/>
        </a:p>
      </dgm:t>
    </dgm:pt>
    <dgm:pt modelId="{89D0B3BF-C4B5-4C43-8112-CE2131C6F959}">
      <dgm:prSet phldrT="[Metin]"/>
      <dgm:spPr/>
      <dgm:t>
        <a:bodyPr/>
        <a:lstStyle/>
        <a:p>
          <a:r>
            <a:rPr lang="tr-TR" dirty="0" smtClean="0"/>
            <a:t>Kurumlara Eğitim Verilmesi</a:t>
          </a:r>
          <a:endParaRPr lang="tr-TR" dirty="0"/>
        </a:p>
      </dgm:t>
    </dgm:pt>
    <dgm:pt modelId="{49F95D1D-78FC-45EA-9285-4D5BE37D52BB}" type="parTrans" cxnId="{A550DDB4-6DA4-4B67-B34B-B5DCAEC492FD}">
      <dgm:prSet/>
      <dgm:spPr/>
      <dgm:t>
        <a:bodyPr/>
        <a:lstStyle/>
        <a:p>
          <a:endParaRPr lang="tr-TR"/>
        </a:p>
      </dgm:t>
    </dgm:pt>
    <dgm:pt modelId="{5E0CED6B-0D78-4E99-9AAC-BC98882A54BC}" type="sibTrans" cxnId="{A550DDB4-6DA4-4B67-B34B-B5DCAEC492FD}">
      <dgm:prSet/>
      <dgm:spPr/>
      <dgm:t>
        <a:bodyPr/>
        <a:lstStyle/>
        <a:p>
          <a:endParaRPr lang="tr-TR"/>
        </a:p>
      </dgm:t>
    </dgm:pt>
    <dgm:pt modelId="{01ACB2D0-421C-43ED-9F6F-18F5674A358A}" type="pres">
      <dgm:prSet presAssocID="{C69C56C9-5C9C-4664-B253-C650234A702D}" presName="outerComposite" presStyleCnt="0">
        <dgm:presLayoutVars>
          <dgm:chMax val="5"/>
          <dgm:dir/>
          <dgm:resizeHandles val="exact"/>
        </dgm:presLayoutVars>
      </dgm:prSet>
      <dgm:spPr/>
      <dgm:t>
        <a:bodyPr/>
        <a:lstStyle/>
        <a:p>
          <a:endParaRPr lang="tr-TR"/>
        </a:p>
      </dgm:t>
    </dgm:pt>
    <dgm:pt modelId="{B9CF94A4-2069-493C-B34C-2A7B8A97548C}" type="pres">
      <dgm:prSet presAssocID="{C69C56C9-5C9C-4664-B253-C650234A702D}" presName="dummyMaxCanvas" presStyleCnt="0">
        <dgm:presLayoutVars/>
      </dgm:prSet>
      <dgm:spPr/>
    </dgm:pt>
    <dgm:pt modelId="{A6568A5B-69E3-4FAA-9A57-B29F6AA24E5E}" type="pres">
      <dgm:prSet presAssocID="{C69C56C9-5C9C-4664-B253-C650234A702D}" presName="FourNodes_1" presStyleLbl="node1" presStyleIdx="0" presStyleCnt="4">
        <dgm:presLayoutVars>
          <dgm:bulletEnabled val="1"/>
        </dgm:presLayoutVars>
      </dgm:prSet>
      <dgm:spPr/>
      <dgm:t>
        <a:bodyPr/>
        <a:lstStyle/>
        <a:p>
          <a:endParaRPr lang="tr-TR"/>
        </a:p>
      </dgm:t>
    </dgm:pt>
    <dgm:pt modelId="{5B43423D-5714-487E-9567-774954411982}" type="pres">
      <dgm:prSet presAssocID="{C69C56C9-5C9C-4664-B253-C650234A702D}" presName="FourNodes_2" presStyleLbl="node1" presStyleIdx="1" presStyleCnt="4">
        <dgm:presLayoutVars>
          <dgm:bulletEnabled val="1"/>
        </dgm:presLayoutVars>
      </dgm:prSet>
      <dgm:spPr/>
      <dgm:t>
        <a:bodyPr/>
        <a:lstStyle/>
        <a:p>
          <a:endParaRPr lang="tr-TR"/>
        </a:p>
      </dgm:t>
    </dgm:pt>
    <dgm:pt modelId="{B0067AA3-6ECE-4B25-8D63-96E74432FC79}" type="pres">
      <dgm:prSet presAssocID="{C69C56C9-5C9C-4664-B253-C650234A702D}" presName="FourNodes_3" presStyleLbl="node1" presStyleIdx="2" presStyleCnt="4">
        <dgm:presLayoutVars>
          <dgm:bulletEnabled val="1"/>
        </dgm:presLayoutVars>
      </dgm:prSet>
      <dgm:spPr/>
      <dgm:t>
        <a:bodyPr/>
        <a:lstStyle/>
        <a:p>
          <a:endParaRPr lang="tr-TR"/>
        </a:p>
      </dgm:t>
    </dgm:pt>
    <dgm:pt modelId="{0181074D-E3FC-4B90-9C0F-B5A63B398955}" type="pres">
      <dgm:prSet presAssocID="{C69C56C9-5C9C-4664-B253-C650234A702D}" presName="FourNodes_4" presStyleLbl="node1" presStyleIdx="3" presStyleCnt="4">
        <dgm:presLayoutVars>
          <dgm:bulletEnabled val="1"/>
        </dgm:presLayoutVars>
      </dgm:prSet>
      <dgm:spPr/>
      <dgm:t>
        <a:bodyPr/>
        <a:lstStyle/>
        <a:p>
          <a:endParaRPr lang="tr-TR"/>
        </a:p>
      </dgm:t>
    </dgm:pt>
    <dgm:pt modelId="{93461D45-70CE-4F48-8B57-F93356CAB1D8}" type="pres">
      <dgm:prSet presAssocID="{C69C56C9-5C9C-4664-B253-C650234A702D}" presName="FourConn_1-2" presStyleLbl="fgAccFollowNode1" presStyleIdx="0" presStyleCnt="3">
        <dgm:presLayoutVars>
          <dgm:bulletEnabled val="1"/>
        </dgm:presLayoutVars>
      </dgm:prSet>
      <dgm:spPr/>
      <dgm:t>
        <a:bodyPr/>
        <a:lstStyle/>
        <a:p>
          <a:endParaRPr lang="tr-TR"/>
        </a:p>
      </dgm:t>
    </dgm:pt>
    <dgm:pt modelId="{24293DC1-CA8C-4ECD-9635-FBBBF6F2027B}" type="pres">
      <dgm:prSet presAssocID="{C69C56C9-5C9C-4664-B253-C650234A702D}" presName="FourConn_2-3" presStyleLbl="fgAccFollowNode1" presStyleIdx="1" presStyleCnt="3">
        <dgm:presLayoutVars>
          <dgm:bulletEnabled val="1"/>
        </dgm:presLayoutVars>
      </dgm:prSet>
      <dgm:spPr/>
      <dgm:t>
        <a:bodyPr/>
        <a:lstStyle/>
        <a:p>
          <a:endParaRPr lang="tr-TR"/>
        </a:p>
      </dgm:t>
    </dgm:pt>
    <dgm:pt modelId="{6DC678CE-6F98-4651-920A-3E7BA2C6726C}" type="pres">
      <dgm:prSet presAssocID="{C69C56C9-5C9C-4664-B253-C650234A702D}" presName="FourConn_3-4" presStyleLbl="fgAccFollowNode1" presStyleIdx="2" presStyleCnt="3">
        <dgm:presLayoutVars>
          <dgm:bulletEnabled val="1"/>
        </dgm:presLayoutVars>
      </dgm:prSet>
      <dgm:spPr/>
      <dgm:t>
        <a:bodyPr/>
        <a:lstStyle/>
        <a:p>
          <a:endParaRPr lang="tr-TR"/>
        </a:p>
      </dgm:t>
    </dgm:pt>
    <dgm:pt modelId="{1B46D217-A9F1-47B2-B521-843EE7D2BD42}" type="pres">
      <dgm:prSet presAssocID="{C69C56C9-5C9C-4664-B253-C650234A702D}" presName="FourNodes_1_text" presStyleLbl="node1" presStyleIdx="3" presStyleCnt="4">
        <dgm:presLayoutVars>
          <dgm:bulletEnabled val="1"/>
        </dgm:presLayoutVars>
      </dgm:prSet>
      <dgm:spPr/>
      <dgm:t>
        <a:bodyPr/>
        <a:lstStyle/>
        <a:p>
          <a:endParaRPr lang="tr-TR"/>
        </a:p>
      </dgm:t>
    </dgm:pt>
    <dgm:pt modelId="{89D915BD-4445-46A7-9F1C-DBCE033B49A4}" type="pres">
      <dgm:prSet presAssocID="{C69C56C9-5C9C-4664-B253-C650234A702D}" presName="FourNodes_2_text" presStyleLbl="node1" presStyleIdx="3" presStyleCnt="4">
        <dgm:presLayoutVars>
          <dgm:bulletEnabled val="1"/>
        </dgm:presLayoutVars>
      </dgm:prSet>
      <dgm:spPr/>
      <dgm:t>
        <a:bodyPr/>
        <a:lstStyle/>
        <a:p>
          <a:endParaRPr lang="tr-TR"/>
        </a:p>
      </dgm:t>
    </dgm:pt>
    <dgm:pt modelId="{96498E1C-BD13-40EB-B3EC-06BD20FA54D8}" type="pres">
      <dgm:prSet presAssocID="{C69C56C9-5C9C-4664-B253-C650234A702D}" presName="FourNodes_3_text" presStyleLbl="node1" presStyleIdx="3" presStyleCnt="4">
        <dgm:presLayoutVars>
          <dgm:bulletEnabled val="1"/>
        </dgm:presLayoutVars>
      </dgm:prSet>
      <dgm:spPr/>
      <dgm:t>
        <a:bodyPr/>
        <a:lstStyle/>
        <a:p>
          <a:endParaRPr lang="tr-TR"/>
        </a:p>
      </dgm:t>
    </dgm:pt>
    <dgm:pt modelId="{9B8867E6-70B9-49A5-8B36-3582289B81DB}" type="pres">
      <dgm:prSet presAssocID="{C69C56C9-5C9C-4664-B253-C650234A702D}" presName="FourNodes_4_text" presStyleLbl="node1" presStyleIdx="3" presStyleCnt="4">
        <dgm:presLayoutVars>
          <dgm:bulletEnabled val="1"/>
        </dgm:presLayoutVars>
      </dgm:prSet>
      <dgm:spPr/>
      <dgm:t>
        <a:bodyPr/>
        <a:lstStyle/>
        <a:p>
          <a:endParaRPr lang="tr-TR"/>
        </a:p>
      </dgm:t>
    </dgm:pt>
  </dgm:ptLst>
  <dgm:cxnLst>
    <dgm:cxn modelId="{6AA224E8-9DCB-406E-BCE5-ADCCBC8BBE4A}" type="presOf" srcId="{B5D9CA75-B93E-4038-8C87-1E2FC16C7E27}" destId="{A6568A5B-69E3-4FAA-9A57-B29F6AA24E5E}" srcOrd="0" destOrd="0" presId="urn:microsoft.com/office/officeart/2005/8/layout/vProcess5"/>
    <dgm:cxn modelId="{11F1C228-14A2-405E-9DB4-48A528DA3F2D}" type="presOf" srcId="{B5D9CA75-B93E-4038-8C87-1E2FC16C7E27}" destId="{1B46D217-A9F1-47B2-B521-843EE7D2BD42}" srcOrd="1" destOrd="0" presId="urn:microsoft.com/office/officeart/2005/8/layout/vProcess5"/>
    <dgm:cxn modelId="{B6B24579-90D8-414A-9A28-76766DCBA4C3}" type="presOf" srcId="{6FEE4F1A-F3EA-4135-B2CF-EA83BCA3456E}" destId="{93461D45-70CE-4F48-8B57-F93356CAB1D8}" srcOrd="0" destOrd="0" presId="urn:microsoft.com/office/officeart/2005/8/layout/vProcess5"/>
    <dgm:cxn modelId="{FB78A2E8-45FD-4DE4-AA7F-3EE07018D0DA}" type="presOf" srcId="{09D1AF86-5654-4C67-9DA9-4700E5B809AD}" destId="{5B43423D-5714-487E-9567-774954411982}" srcOrd="0" destOrd="0" presId="urn:microsoft.com/office/officeart/2005/8/layout/vProcess5"/>
    <dgm:cxn modelId="{2EC40E3B-BF5C-4CE0-A458-BDCB4D3A736D}" type="presOf" srcId="{89D0B3BF-C4B5-4C43-8112-CE2131C6F959}" destId="{0181074D-E3FC-4B90-9C0F-B5A63B398955}" srcOrd="0" destOrd="0" presId="urn:microsoft.com/office/officeart/2005/8/layout/vProcess5"/>
    <dgm:cxn modelId="{01DF4961-46EF-4B3E-9050-D305C7547A90}" type="presOf" srcId="{09D1AF86-5654-4C67-9DA9-4700E5B809AD}" destId="{89D915BD-4445-46A7-9F1C-DBCE033B49A4}" srcOrd="1" destOrd="0" presId="urn:microsoft.com/office/officeart/2005/8/layout/vProcess5"/>
    <dgm:cxn modelId="{2709B711-42BF-408F-81CA-4FA52D145AB5}" type="presOf" srcId="{89D0B3BF-C4B5-4C43-8112-CE2131C6F959}" destId="{9B8867E6-70B9-49A5-8B36-3582289B81DB}" srcOrd="1" destOrd="0" presId="urn:microsoft.com/office/officeart/2005/8/layout/vProcess5"/>
    <dgm:cxn modelId="{BE02FD13-5B54-40D7-8CAB-6D2491154F3B}" type="presOf" srcId="{C69C56C9-5C9C-4664-B253-C650234A702D}" destId="{01ACB2D0-421C-43ED-9F6F-18F5674A358A}" srcOrd="0" destOrd="0" presId="urn:microsoft.com/office/officeart/2005/8/layout/vProcess5"/>
    <dgm:cxn modelId="{FC2BF047-2097-485C-B9A9-B214C335D8AB}" type="presOf" srcId="{DAC20AA2-9C88-47F6-92FB-97E0DC26D62F}" destId="{6DC678CE-6F98-4651-920A-3E7BA2C6726C}" srcOrd="0" destOrd="0" presId="urn:microsoft.com/office/officeart/2005/8/layout/vProcess5"/>
    <dgm:cxn modelId="{A550DDB4-6DA4-4B67-B34B-B5DCAEC492FD}" srcId="{C69C56C9-5C9C-4664-B253-C650234A702D}" destId="{89D0B3BF-C4B5-4C43-8112-CE2131C6F959}" srcOrd="3" destOrd="0" parTransId="{49F95D1D-78FC-45EA-9285-4D5BE37D52BB}" sibTransId="{5E0CED6B-0D78-4E99-9AAC-BC98882A54BC}"/>
    <dgm:cxn modelId="{6D1EC105-CD3E-447B-9C3F-11238BFD0E73}" srcId="{C69C56C9-5C9C-4664-B253-C650234A702D}" destId="{B5D9CA75-B93E-4038-8C87-1E2FC16C7E27}" srcOrd="0" destOrd="0" parTransId="{DC48ADF9-423A-47B7-844A-30E369B8AE20}" sibTransId="{6FEE4F1A-F3EA-4135-B2CF-EA83BCA3456E}"/>
    <dgm:cxn modelId="{F7BBE1CD-D371-4426-87A8-B2ACBA431F00}" type="presOf" srcId="{40ECA444-5E8D-401A-B46A-3D929578DECC}" destId="{B0067AA3-6ECE-4B25-8D63-96E74432FC79}" srcOrd="0" destOrd="0" presId="urn:microsoft.com/office/officeart/2005/8/layout/vProcess5"/>
    <dgm:cxn modelId="{42A9F57A-B95A-4AEC-B1A8-1274EBA61659}" srcId="{C69C56C9-5C9C-4664-B253-C650234A702D}" destId="{09D1AF86-5654-4C67-9DA9-4700E5B809AD}" srcOrd="1" destOrd="0" parTransId="{D8517134-3221-44A5-9649-C17BD57746B0}" sibTransId="{EA4949CB-7CC1-47FC-8173-DAAAE44A5411}"/>
    <dgm:cxn modelId="{874793B6-E50E-41DA-8C0B-70BA7FDC698F}" type="presOf" srcId="{40ECA444-5E8D-401A-B46A-3D929578DECC}" destId="{96498E1C-BD13-40EB-B3EC-06BD20FA54D8}" srcOrd="1" destOrd="0" presId="urn:microsoft.com/office/officeart/2005/8/layout/vProcess5"/>
    <dgm:cxn modelId="{2DEBCA78-8EC8-497A-953E-B4F372A3744E}" srcId="{C69C56C9-5C9C-4664-B253-C650234A702D}" destId="{40ECA444-5E8D-401A-B46A-3D929578DECC}" srcOrd="2" destOrd="0" parTransId="{13F6258A-2416-4EF1-99DA-B518D6E97788}" sibTransId="{DAC20AA2-9C88-47F6-92FB-97E0DC26D62F}"/>
    <dgm:cxn modelId="{7F4C928F-277A-42C0-BE72-65F1C610A48B}" type="presOf" srcId="{EA4949CB-7CC1-47FC-8173-DAAAE44A5411}" destId="{24293DC1-CA8C-4ECD-9635-FBBBF6F2027B}" srcOrd="0" destOrd="0" presId="urn:microsoft.com/office/officeart/2005/8/layout/vProcess5"/>
    <dgm:cxn modelId="{7820BDAC-4247-4445-9894-45E9BE01C10E}" type="presParOf" srcId="{01ACB2D0-421C-43ED-9F6F-18F5674A358A}" destId="{B9CF94A4-2069-493C-B34C-2A7B8A97548C}" srcOrd="0" destOrd="0" presId="urn:microsoft.com/office/officeart/2005/8/layout/vProcess5"/>
    <dgm:cxn modelId="{EC417F9B-A113-4E58-9017-E3BCC0B8BE7C}" type="presParOf" srcId="{01ACB2D0-421C-43ED-9F6F-18F5674A358A}" destId="{A6568A5B-69E3-4FAA-9A57-B29F6AA24E5E}" srcOrd="1" destOrd="0" presId="urn:microsoft.com/office/officeart/2005/8/layout/vProcess5"/>
    <dgm:cxn modelId="{1C9A47EA-6A0F-45BB-90A9-A3A8E41989BA}" type="presParOf" srcId="{01ACB2D0-421C-43ED-9F6F-18F5674A358A}" destId="{5B43423D-5714-487E-9567-774954411982}" srcOrd="2" destOrd="0" presId="urn:microsoft.com/office/officeart/2005/8/layout/vProcess5"/>
    <dgm:cxn modelId="{FE60C226-D15C-4C39-A01F-F1FABB1BF706}" type="presParOf" srcId="{01ACB2D0-421C-43ED-9F6F-18F5674A358A}" destId="{B0067AA3-6ECE-4B25-8D63-96E74432FC79}" srcOrd="3" destOrd="0" presId="urn:microsoft.com/office/officeart/2005/8/layout/vProcess5"/>
    <dgm:cxn modelId="{77809BA0-A9B0-4C69-9B75-73992C938D3A}" type="presParOf" srcId="{01ACB2D0-421C-43ED-9F6F-18F5674A358A}" destId="{0181074D-E3FC-4B90-9C0F-B5A63B398955}" srcOrd="4" destOrd="0" presId="urn:microsoft.com/office/officeart/2005/8/layout/vProcess5"/>
    <dgm:cxn modelId="{0C9ED68E-8263-42AF-B234-4A49777A7746}" type="presParOf" srcId="{01ACB2D0-421C-43ED-9F6F-18F5674A358A}" destId="{93461D45-70CE-4F48-8B57-F93356CAB1D8}" srcOrd="5" destOrd="0" presId="urn:microsoft.com/office/officeart/2005/8/layout/vProcess5"/>
    <dgm:cxn modelId="{0D81358D-47F6-4874-A946-81E1D0C3D1A4}" type="presParOf" srcId="{01ACB2D0-421C-43ED-9F6F-18F5674A358A}" destId="{24293DC1-CA8C-4ECD-9635-FBBBF6F2027B}" srcOrd="6" destOrd="0" presId="urn:microsoft.com/office/officeart/2005/8/layout/vProcess5"/>
    <dgm:cxn modelId="{EA98FFF5-A56D-4A62-8241-265105B384DC}" type="presParOf" srcId="{01ACB2D0-421C-43ED-9F6F-18F5674A358A}" destId="{6DC678CE-6F98-4651-920A-3E7BA2C6726C}" srcOrd="7" destOrd="0" presId="urn:microsoft.com/office/officeart/2005/8/layout/vProcess5"/>
    <dgm:cxn modelId="{DACF483F-0E1F-4154-BF6F-A32D61693564}" type="presParOf" srcId="{01ACB2D0-421C-43ED-9F6F-18F5674A358A}" destId="{1B46D217-A9F1-47B2-B521-843EE7D2BD42}" srcOrd="8" destOrd="0" presId="urn:microsoft.com/office/officeart/2005/8/layout/vProcess5"/>
    <dgm:cxn modelId="{919A351B-EC4D-4323-8EDD-7FA858C61F54}" type="presParOf" srcId="{01ACB2D0-421C-43ED-9F6F-18F5674A358A}" destId="{89D915BD-4445-46A7-9F1C-DBCE033B49A4}" srcOrd="9" destOrd="0" presId="urn:microsoft.com/office/officeart/2005/8/layout/vProcess5"/>
    <dgm:cxn modelId="{D642540F-CB06-4C46-A2EF-6FBDF41E5C14}" type="presParOf" srcId="{01ACB2D0-421C-43ED-9F6F-18F5674A358A}" destId="{96498E1C-BD13-40EB-B3EC-06BD20FA54D8}" srcOrd="10" destOrd="0" presId="urn:microsoft.com/office/officeart/2005/8/layout/vProcess5"/>
    <dgm:cxn modelId="{ED4ED88A-75BE-4ED6-8321-D7BBF3748941}" type="presParOf" srcId="{01ACB2D0-421C-43ED-9F6F-18F5674A358A}" destId="{9B8867E6-70B9-49A5-8B36-3582289B81DB}"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E6EC13-9CC9-4E0A-9508-93765219EA3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9B35948E-167B-4908-8E6C-5E776505079F}">
      <dgm:prSet/>
      <dgm:spPr/>
      <dgm:t>
        <a:bodyPr/>
        <a:lstStyle/>
        <a:p>
          <a:pPr algn="ctr" rtl="0"/>
          <a:r>
            <a:rPr lang="tr-TR" b="0" i="0" dirty="0" smtClean="0"/>
            <a:t>Kurumlar</a:t>
          </a:r>
          <a:endParaRPr lang="tr-TR" dirty="0"/>
        </a:p>
      </dgm:t>
    </dgm:pt>
    <dgm:pt modelId="{728B6D0E-772C-43F4-B813-6661D2A76CC1}" type="parTrans" cxnId="{0514C392-2747-4705-BA49-96D6433859D8}">
      <dgm:prSet/>
      <dgm:spPr/>
      <dgm:t>
        <a:bodyPr/>
        <a:lstStyle/>
        <a:p>
          <a:endParaRPr lang="tr-TR"/>
        </a:p>
      </dgm:t>
    </dgm:pt>
    <dgm:pt modelId="{D3A0A319-CA4F-4356-A94F-226A1E00B563}" type="sibTrans" cxnId="{0514C392-2747-4705-BA49-96D6433859D8}">
      <dgm:prSet/>
      <dgm:spPr/>
      <dgm:t>
        <a:bodyPr/>
        <a:lstStyle/>
        <a:p>
          <a:endParaRPr lang="tr-TR"/>
        </a:p>
      </dgm:t>
    </dgm:pt>
    <dgm:pt modelId="{EF1F82A8-532A-40A0-9134-DF847A276DD8}" type="pres">
      <dgm:prSet presAssocID="{E0E6EC13-9CC9-4E0A-9508-93765219EA3A}" presName="linear" presStyleCnt="0">
        <dgm:presLayoutVars>
          <dgm:animLvl val="lvl"/>
          <dgm:resizeHandles val="exact"/>
        </dgm:presLayoutVars>
      </dgm:prSet>
      <dgm:spPr/>
      <dgm:t>
        <a:bodyPr/>
        <a:lstStyle/>
        <a:p>
          <a:endParaRPr lang="tr-TR"/>
        </a:p>
      </dgm:t>
    </dgm:pt>
    <dgm:pt modelId="{78451023-787A-4D35-B00F-E861B3291E47}" type="pres">
      <dgm:prSet presAssocID="{9B35948E-167B-4908-8E6C-5E776505079F}" presName="parentText" presStyleLbl="node1" presStyleIdx="0" presStyleCnt="1" custLinFactX="-100000" custLinFactNeighborX="-131579" custLinFactNeighborY="63254">
        <dgm:presLayoutVars>
          <dgm:chMax val="0"/>
          <dgm:bulletEnabled val="1"/>
        </dgm:presLayoutVars>
      </dgm:prSet>
      <dgm:spPr/>
      <dgm:t>
        <a:bodyPr/>
        <a:lstStyle/>
        <a:p>
          <a:endParaRPr lang="tr-TR"/>
        </a:p>
      </dgm:t>
    </dgm:pt>
  </dgm:ptLst>
  <dgm:cxnLst>
    <dgm:cxn modelId="{3FAA808E-D41C-484D-BC20-C811E5AC38FB}" type="presOf" srcId="{9B35948E-167B-4908-8E6C-5E776505079F}" destId="{78451023-787A-4D35-B00F-E861B3291E47}" srcOrd="0" destOrd="0" presId="urn:microsoft.com/office/officeart/2005/8/layout/vList2"/>
    <dgm:cxn modelId="{8F352E90-6FFA-4108-B96E-EEA2F1469B8E}" type="presOf" srcId="{E0E6EC13-9CC9-4E0A-9508-93765219EA3A}" destId="{EF1F82A8-532A-40A0-9134-DF847A276DD8}" srcOrd="0" destOrd="0" presId="urn:microsoft.com/office/officeart/2005/8/layout/vList2"/>
    <dgm:cxn modelId="{0514C392-2747-4705-BA49-96D6433859D8}" srcId="{E0E6EC13-9CC9-4E0A-9508-93765219EA3A}" destId="{9B35948E-167B-4908-8E6C-5E776505079F}" srcOrd="0" destOrd="0" parTransId="{728B6D0E-772C-43F4-B813-6661D2A76CC1}" sibTransId="{D3A0A319-CA4F-4356-A94F-226A1E00B563}"/>
    <dgm:cxn modelId="{CF089A1F-8AB9-49A6-BEAA-A9916125B4CC}" type="presParOf" srcId="{EF1F82A8-532A-40A0-9134-DF847A276DD8}" destId="{78451023-787A-4D35-B00F-E861B3291E47}" srcOrd="0"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8A7CD7-97AD-4B63-A3A6-424B93B43C1F}"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tr-TR"/>
        </a:p>
      </dgm:t>
    </dgm:pt>
    <dgm:pt modelId="{BBFD1521-B903-4C71-B0C8-84E69E66DB4D}">
      <dgm:prSet phldrT="[Metin]"/>
      <dgm:spPr/>
      <dgm:t>
        <a:bodyPr/>
        <a:lstStyle/>
        <a:p>
          <a:r>
            <a:rPr lang="tr-TR" dirty="0" smtClean="0"/>
            <a:t>İl</a:t>
          </a:r>
          <a:endParaRPr lang="tr-TR" dirty="0"/>
        </a:p>
      </dgm:t>
    </dgm:pt>
    <dgm:pt modelId="{E675AFA6-376E-4423-8987-419FF326B677}" type="parTrans" cxnId="{13234ECC-DDF0-4957-B6BC-96BAA9BDECE3}">
      <dgm:prSet/>
      <dgm:spPr/>
      <dgm:t>
        <a:bodyPr/>
        <a:lstStyle/>
        <a:p>
          <a:endParaRPr lang="tr-TR"/>
        </a:p>
      </dgm:t>
    </dgm:pt>
    <dgm:pt modelId="{64CC800F-1FB2-4073-870B-D980359BC959}" type="sibTrans" cxnId="{13234ECC-DDF0-4957-B6BC-96BAA9BDECE3}">
      <dgm:prSet/>
      <dgm:spPr/>
      <dgm:t>
        <a:bodyPr/>
        <a:lstStyle/>
        <a:p>
          <a:endParaRPr lang="tr-TR"/>
        </a:p>
      </dgm:t>
    </dgm:pt>
    <dgm:pt modelId="{53131D7D-0F38-4B71-96BC-8DD25F15DCB6}">
      <dgm:prSet phldrT="[Metin]" custT="1"/>
      <dgm:spPr/>
      <dgm:t>
        <a:bodyPr/>
        <a:lstStyle/>
        <a:p>
          <a:r>
            <a:rPr lang="tr-TR" sz="1200" b="1" dirty="0" smtClean="0"/>
            <a:t>İl Sınıf/Alan Zümresi</a:t>
          </a:r>
          <a:endParaRPr lang="tr-TR" sz="1200" b="1" dirty="0"/>
        </a:p>
      </dgm:t>
    </dgm:pt>
    <dgm:pt modelId="{B07FD7E6-0585-4BA4-8C8E-0215AE5E3BDE}" type="parTrans" cxnId="{1D26AC74-9892-40B6-9E57-6CC9012722B2}">
      <dgm:prSet/>
      <dgm:spPr/>
      <dgm:t>
        <a:bodyPr/>
        <a:lstStyle/>
        <a:p>
          <a:endParaRPr lang="tr-TR"/>
        </a:p>
      </dgm:t>
    </dgm:pt>
    <dgm:pt modelId="{D61DE396-31B3-4553-A8F9-FCCD8EAF35CE}" type="sibTrans" cxnId="{1D26AC74-9892-40B6-9E57-6CC9012722B2}">
      <dgm:prSet/>
      <dgm:spPr/>
      <dgm:t>
        <a:bodyPr/>
        <a:lstStyle/>
        <a:p>
          <a:endParaRPr lang="tr-TR"/>
        </a:p>
      </dgm:t>
    </dgm:pt>
    <dgm:pt modelId="{1CE47ED9-4626-44C9-A977-4B9DEBCD57A4}">
      <dgm:prSet phldrT="[Metin]"/>
      <dgm:spPr/>
      <dgm:t>
        <a:bodyPr/>
        <a:lstStyle/>
        <a:p>
          <a:r>
            <a:rPr lang="tr-TR" dirty="0" smtClean="0"/>
            <a:t>İlçe</a:t>
          </a:r>
          <a:endParaRPr lang="tr-TR" dirty="0"/>
        </a:p>
      </dgm:t>
    </dgm:pt>
    <dgm:pt modelId="{D776B99E-3CB6-45E9-8298-2D6E24AAB914}" type="parTrans" cxnId="{64B9883A-9B20-4443-BB2A-BEB02C60EFE1}">
      <dgm:prSet/>
      <dgm:spPr/>
      <dgm:t>
        <a:bodyPr/>
        <a:lstStyle/>
        <a:p>
          <a:endParaRPr lang="tr-TR"/>
        </a:p>
      </dgm:t>
    </dgm:pt>
    <dgm:pt modelId="{CC0F7E26-C8E3-4EAE-B6B1-FB2E1378671E}" type="sibTrans" cxnId="{64B9883A-9B20-4443-BB2A-BEB02C60EFE1}">
      <dgm:prSet/>
      <dgm:spPr/>
      <dgm:t>
        <a:bodyPr/>
        <a:lstStyle/>
        <a:p>
          <a:endParaRPr lang="tr-TR"/>
        </a:p>
      </dgm:t>
    </dgm:pt>
    <dgm:pt modelId="{DF3B332B-5853-4606-A8EF-9FD324785974}">
      <dgm:prSet phldrT="[Metin]"/>
      <dgm:spPr/>
      <dgm:t>
        <a:bodyPr/>
        <a:lstStyle/>
        <a:p>
          <a:r>
            <a:rPr lang="tr-TR" b="1" dirty="0" smtClean="0"/>
            <a:t>İlçe Sınıf/Alan Zümresi</a:t>
          </a:r>
          <a:endParaRPr lang="tr-TR" b="1" dirty="0"/>
        </a:p>
      </dgm:t>
    </dgm:pt>
    <dgm:pt modelId="{2075288A-22FF-4FAB-9E77-6ACA067F0ADE}" type="parTrans" cxnId="{6CA30501-009D-411F-855A-7FAB970B0EE0}">
      <dgm:prSet/>
      <dgm:spPr/>
      <dgm:t>
        <a:bodyPr/>
        <a:lstStyle/>
        <a:p>
          <a:endParaRPr lang="tr-TR"/>
        </a:p>
      </dgm:t>
    </dgm:pt>
    <dgm:pt modelId="{87A01989-11BB-42A3-8B58-E1B14478E1BD}" type="sibTrans" cxnId="{6CA30501-009D-411F-855A-7FAB970B0EE0}">
      <dgm:prSet/>
      <dgm:spPr/>
      <dgm:t>
        <a:bodyPr/>
        <a:lstStyle/>
        <a:p>
          <a:endParaRPr lang="tr-TR"/>
        </a:p>
      </dgm:t>
    </dgm:pt>
    <dgm:pt modelId="{03288009-DA48-4EF0-9997-6376F1078A11}">
      <dgm:prSet phldrT="[Metin]"/>
      <dgm:spPr/>
      <dgm:t>
        <a:bodyPr/>
        <a:lstStyle/>
        <a:p>
          <a:r>
            <a:rPr lang="tr-TR" dirty="0" smtClean="0"/>
            <a:t>Eğitim Kurumu</a:t>
          </a:r>
          <a:endParaRPr lang="tr-TR" dirty="0"/>
        </a:p>
      </dgm:t>
    </dgm:pt>
    <dgm:pt modelId="{95723BC9-7421-4961-9808-B4DC3AADA981}" type="parTrans" cxnId="{610101AB-31A5-4C32-820F-DC488A01BA30}">
      <dgm:prSet/>
      <dgm:spPr/>
      <dgm:t>
        <a:bodyPr/>
        <a:lstStyle/>
        <a:p>
          <a:endParaRPr lang="tr-TR"/>
        </a:p>
      </dgm:t>
    </dgm:pt>
    <dgm:pt modelId="{69DD6BDB-015B-4206-87B1-6AE1866113E4}" type="sibTrans" cxnId="{610101AB-31A5-4C32-820F-DC488A01BA30}">
      <dgm:prSet/>
      <dgm:spPr/>
      <dgm:t>
        <a:bodyPr/>
        <a:lstStyle/>
        <a:p>
          <a:endParaRPr lang="tr-TR"/>
        </a:p>
      </dgm:t>
    </dgm:pt>
    <dgm:pt modelId="{DBA44EB1-6150-479D-8D85-91F93D48D235}">
      <dgm:prSet phldrT="[Metin]" custT="1"/>
      <dgm:spPr/>
      <dgm:t>
        <a:bodyPr/>
        <a:lstStyle/>
        <a:p>
          <a:r>
            <a:rPr lang="tr-TR" sz="1000" b="1" dirty="0" smtClean="0"/>
            <a:t>Öğretmenler Kurulu</a:t>
          </a:r>
          <a:endParaRPr lang="tr-TR" sz="1000" b="1" dirty="0"/>
        </a:p>
      </dgm:t>
    </dgm:pt>
    <dgm:pt modelId="{2CA68EA0-F557-49FF-83FB-7A65E1B33C5E}" type="parTrans" cxnId="{0AE405AE-44B2-49AC-BD76-E11E2D88BDAA}">
      <dgm:prSet/>
      <dgm:spPr/>
      <dgm:t>
        <a:bodyPr/>
        <a:lstStyle/>
        <a:p>
          <a:endParaRPr lang="tr-TR"/>
        </a:p>
      </dgm:t>
    </dgm:pt>
    <dgm:pt modelId="{4894979A-16F9-4B1A-A8E0-CA56AC0BFAE0}" type="sibTrans" cxnId="{0AE405AE-44B2-49AC-BD76-E11E2D88BDAA}">
      <dgm:prSet/>
      <dgm:spPr/>
      <dgm:t>
        <a:bodyPr/>
        <a:lstStyle/>
        <a:p>
          <a:endParaRPr lang="tr-TR"/>
        </a:p>
      </dgm:t>
    </dgm:pt>
    <dgm:pt modelId="{3CC70C48-E658-4B2B-B6E0-57A47343C670}">
      <dgm:prSet custT="1"/>
      <dgm:spPr/>
      <dgm:t>
        <a:bodyPr/>
        <a:lstStyle/>
        <a:p>
          <a:r>
            <a:rPr lang="tr-TR" sz="1000" b="1" dirty="0" smtClean="0"/>
            <a:t>Sınıf/Şube Öğretmenler Kurulu</a:t>
          </a:r>
          <a:endParaRPr lang="tr-TR" sz="1000" b="1" dirty="0"/>
        </a:p>
      </dgm:t>
    </dgm:pt>
    <dgm:pt modelId="{5AC047BA-A815-4EA1-88E9-0F7BD32AB9CF}" type="parTrans" cxnId="{B78F77C4-F788-4BE2-ACAA-494ADF3A3855}">
      <dgm:prSet/>
      <dgm:spPr/>
      <dgm:t>
        <a:bodyPr/>
        <a:lstStyle/>
        <a:p>
          <a:endParaRPr lang="tr-TR"/>
        </a:p>
      </dgm:t>
    </dgm:pt>
    <dgm:pt modelId="{8F08A338-13DA-4949-8BDA-74F2A256C15F}" type="sibTrans" cxnId="{B78F77C4-F788-4BE2-ACAA-494ADF3A3855}">
      <dgm:prSet/>
      <dgm:spPr/>
      <dgm:t>
        <a:bodyPr/>
        <a:lstStyle/>
        <a:p>
          <a:endParaRPr lang="tr-TR"/>
        </a:p>
      </dgm:t>
    </dgm:pt>
    <dgm:pt modelId="{35733891-0E56-4B18-A599-3BF38770DB7A}">
      <dgm:prSet custT="1"/>
      <dgm:spPr/>
      <dgm:t>
        <a:bodyPr/>
        <a:lstStyle/>
        <a:p>
          <a:r>
            <a:rPr lang="tr-TR" sz="1000" b="1" dirty="0" smtClean="0"/>
            <a:t>Eğitim Kurumu Sınıf/Alan Zümre Başkanları Kurulu</a:t>
          </a:r>
          <a:endParaRPr lang="tr-TR" sz="1000" b="1" dirty="0"/>
        </a:p>
      </dgm:t>
    </dgm:pt>
    <dgm:pt modelId="{3B9B6923-2DA3-4372-9BDE-0603A1FCCD6B}" type="parTrans" cxnId="{D3839B73-9F40-46A5-9D87-9BC22421DD3A}">
      <dgm:prSet/>
      <dgm:spPr/>
      <dgm:t>
        <a:bodyPr/>
        <a:lstStyle/>
        <a:p>
          <a:endParaRPr lang="tr-TR"/>
        </a:p>
      </dgm:t>
    </dgm:pt>
    <dgm:pt modelId="{F51B8662-56F1-4777-82E5-B64AF25B4E7C}" type="sibTrans" cxnId="{D3839B73-9F40-46A5-9D87-9BC22421DD3A}">
      <dgm:prSet/>
      <dgm:spPr/>
      <dgm:t>
        <a:bodyPr/>
        <a:lstStyle/>
        <a:p>
          <a:endParaRPr lang="tr-TR"/>
        </a:p>
      </dgm:t>
    </dgm:pt>
    <dgm:pt modelId="{2723C218-AAC5-4DFE-845E-2715B534B5AE}">
      <dgm:prSet custT="1"/>
      <dgm:spPr/>
      <dgm:t>
        <a:bodyPr/>
        <a:lstStyle/>
        <a:p>
          <a:r>
            <a:rPr lang="tr-TR" sz="1000" b="1" dirty="0" smtClean="0"/>
            <a:t>Eğitim Kurumu Sınıf/Alan Zümreleri</a:t>
          </a:r>
          <a:endParaRPr lang="tr-TR" sz="1000" b="1" dirty="0"/>
        </a:p>
      </dgm:t>
    </dgm:pt>
    <dgm:pt modelId="{F2526B6E-8D87-482A-B792-C88F13680A7C}" type="parTrans" cxnId="{A946904D-DDAC-4096-BF80-763D75AB63E2}">
      <dgm:prSet/>
      <dgm:spPr/>
      <dgm:t>
        <a:bodyPr/>
        <a:lstStyle/>
        <a:p>
          <a:endParaRPr lang="tr-TR"/>
        </a:p>
      </dgm:t>
    </dgm:pt>
    <dgm:pt modelId="{224578FC-4482-4286-8EBE-16965DF5E0A0}" type="sibTrans" cxnId="{A946904D-DDAC-4096-BF80-763D75AB63E2}">
      <dgm:prSet/>
      <dgm:spPr/>
      <dgm:t>
        <a:bodyPr/>
        <a:lstStyle/>
        <a:p>
          <a:endParaRPr lang="tr-TR"/>
        </a:p>
      </dgm:t>
    </dgm:pt>
    <dgm:pt modelId="{80F4F1F6-4694-4F46-81E5-2D31CF3B4C1E}">
      <dgm:prSet custT="1"/>
      <dgm:spPr/>
      <dgm:t>
        <a:bodyPr/>
        <a:lstStyle/>
        <a:p>
          <a:r>
            <a:rPr lang="tr-TR" sz="1000" b="1" dirty="0" smtClean="0"/>
            <a:t>Rehberlik ve Psikolojik Danışma Hizmetleri Yürütme Komisyonu</a:t>
          </a:r>
          <a:endParaRPr lang="tr-TR" sz="1000" b="1" dirty="0"/>
        </a:p>
      </dgm:t>
    </dgm:pt>
    <dgm:pt modelId="{C2C4A9F9-F10C-4148-B737-BDFA9A60F371}" type="parTrans" cxnId="{A18680F0-5118-467B-9410-B4F460742204}">
      <dgm:prSet/>
      <dgm:spPr/>
      <dgm:t>
        <a:bodyPr/>
        <a:lstStyle/>
        <a:p>
          <a:endParaRPr lang="tr-TR"/>
        </a:p>
      </dgm:t>
    </dgm:pt>
    <dgm:pt modelId="{A724DA29-01AC-4E49-98F3-789BC3222FBC}" type="sibTrans" cxnId="{A18680F0-5118-467B-9410-B4F460742204}">
      <dgm:prSet/>
      <dgm:spPr/>
      <dgm:t>
        <a:bodyPr/>
        <a:lstStyle/>
        <a:p>
          <a:endParaRPr lang="tr-TR"/>
        </a:p>
      </dgm:t>
    </dgm:pt>
    <dgm:pt modelId="{35F3344F-EEA6-4C5D-AC21-35D9BB94A02E}">
      <dgm:prSet custT="1"/>
      <dgm:spPr/>
      <dgm:t>
        <a:bodyPr/>
        <a:lstStyle/>
        <a:p>
          <a:r>
            <a:rPr lang="tr-TR" sz="1000" b="1" dirty="0" smtClean="0"/>
            <a:t>Sosyal Etkinlikler Kurulu</a:t>
          </a:r>
          <a:r>
            <a:rPr lang="tr-TR" sz="1000" dirty="0" smtClean="0"/>
            <a:t> </a:t>
          </a:r>
          <a:endParaRPr lang="tr-TR" sz="1000" dirty="0"/>
        </a:p>
      </dgm:t>
    </dgm:pt>
    <dgm:pt modelId="{97C664AD-4A63-423A-9134-19AF44740E02}" type="parTrans" cxnId="{A7114C9B-4432-4CB1-B676-14911A8ED975}">
      <dgm:prSet/>
      <dgm:spPr/>
      <dgm:t>
        <a:bodyPr/>
        <a:lstStyle/>
        <a:p>
          <a:endParaRPr lang="tr-TR"/>
        </a:p>
      </dgm:t>
    </dgm:pt>
    <dgm:pt modelId="{0097F0EB-9100-479C-B2B3-F1ED9056C0C4}" type="sibTrans" cxnId="{A7114C9B-4432-4CB1-B676-14911A8ED975}">
      <dgm:prSet/>
      <dgm:spPr/>
      <dgm:t>
        <a:bodyPr/>
        <a:lstStyle/>
        <a:p>
          <a:endParaRPr lang="tr-TR"/>
        </a:p>
      </dgm:t>
    </dgm:pt>
    <dgm:pt modelId="{C92AAB85-BD2E-4AFC-92DF-7A63B9BDA495}">
      <dgm:prSet/>
      <dgm:spPr/>
      <dgm:t>
        <a:bodyPr/>
        <a:lstStyle/>
        <a:p>
          <a:r>
            <a:rPr lang="tr-TR" b="1" dirty="0" smtClean="0"/>
            <a:t>Eğitim Bölgesi Müdürler Kurulu</a:t>
          </a:r>
          <a:endParaRPr lang="tr-TR" b="1" dirty="0"/>
        </a:p>
      </dgm:t>
    </dgm:pt>
    <dgm:pt modelId="{1C020C81-2B0C-43A4-8230-A6C5C1F885BD}" type="parTrans" cxnId="{4C6ECAFF-E27D-410D-85EE-263D5C43C7CA}">
      <dgm:prSet/>
      <dgm:spPr/>
      <dgm:t>
        <a:bodyPr/>
        <a:lstStyle/>
        <a:p>
          <a:endParaRPr lang="tr-TR"/>
        </a:p>
      </dgm:t>
    </dgm:pt>
    <dgm:pt modelId="{1FDAEEBF-6AAB-4246-BF90-E473FAC68BBA}" type="sibTrans" cxnId="{4C6ECAFF-E27D-410D-85EE-263D5C43C7CA}">
      <dgm:prSet/>
      <dgm:spPr/>
      <dgm:t>
        <a:bodyPr/>
        <a:lstStyle/>
        <a:p>
          <a:endParaRPr lang="tr-TR"/>
        </a:p>
      </dgm:t>
    </dgm:pt>
    <dgm:pt modelId="{D21952D0-AF0C-4C07-A88A-890CE192A9F8}">
      <dgm:prSet/>
      <dgm:spPr/>
      <dgm:t>
        <a:bodyPr/>
        <a:lstStyle/>
        <a:p>
          <a:r>
            <a:rPr lang="tr-TR" b="1" dirty="0" smtClean="0"/>
            <a:t>Koordinatör Müdürler Kurulu</a:t>
          </a:r>
          <a:endParaRPr lang="tr-TR" b="1" dirty="0"/>
        </a:p>
      </dgm:t>
    </dgm:pt>
    <dgm:pt modelId="{C2CB6841-5008-403B-AA19-90CF4F5C0CE5}" type="parTrans" cxnId="{022BD03E-79AE-4F1C-9EF4-7FC4B43B0D83}">
      <dgm:prSet/>
      <dgm:spPr/>
      <dgm:t>
        <a:bodyPr/>
        <a:lstStyle/>
        <a:p>
          <a:endParaRPr lang="tr-TR"/>
        </a:p>
      </dgm:t>
    </dgm:pt>
    <dgm:pt modelId="{3FF87F7E-5FB3-41CB-A4E1-10A812C67CFC}" type="sibTrans" cxnId="{022BD03E-79AE-4F1C-9EF4-7FC4B43B0D83}">
      <dgm:prSet/>
      <dgm:spPr/>
      <dgm:t>
        <a:bodyPr/>
        <a:lstStyle/>
        <a:p>
          <a:endParaRPr lang="tr-TR"/>
        </a:p>
      </dgm:t>
    </dgm:pt>
    <dgm:pt modelId="{72B8126D-AAD0-41B8-82CE-935D5BEC8A8D}">
      <dgm:prSet/>
      <dgm:spPr/>
      <dgm:t>
        <a:bodyPr/>
        <a:lstStyle/>
        <a:p>
          <a:r>
            <a:rPr lang="tr-TR" b="1" dirty="0" smtClean="0"/>
            <a:t>Eğitim Kurumu Müdürleri Kurulu</a:t>
          </a:r>
          <a:endParaRPr lang="tr-TR" b="1" dirty="0"/>
        </a:p>
      </dgm:t>
    </dgm:pt>
    <dgm:pt modelId="{5BC825F8-D343-4D93-8A8A-D014CABE8778}" type="parTrans" cxnId="{4CF1D7B2-8B4B-4527-8051-18EDCE96942D}">
      <dgm:prSet/>
      <dgm:spPr/>
      <dgm:t>
        <a:bodyPr/>
        <a:lstStyle/>
        <a:p>
          <a:endParaRPr lang="tr-TR"/>
        </a:p>
      </dgm:t>
    </dgm:pt>
    <dgm:pt modelId="{38F4F326-F072-48B2-9EB0-90D70A1E7ECE}" type="sibTrans" cxnId="{4CF1D7B2-8B4B-4527-8051-18EDCE96942D}">
      <dgm:prSet/>
      <dgm:spPr/>
      <dgm:t>
        <a:bodyPr/>
        <a:lstStyle/>
        <a:p>
          <a:endParaRPr lang="tr-TR"/>
        </a:p>
      </dgm:t>
    </dgm:pt>
    <dgm:pt modelId="{04FC965B-C780-4A9F-87A1-2BEF6C84AE40}">
      <dgm:prSet/>
      <dgm:spPr/>
      <dgm:t>
        <a:bodyPr/>
        <a:lstStyle/>
        <a:p>
          <a:r>
            <a:rPr lang="tr-TR" b="1" dirty="0" smtClean="0"/>
            <a:t>Kademe ve Türlerine Göre Eğitim Kurumu Müdürleri Kurulu</a:t>
          </a:r>
          <a:endParaRPr lang="tr-TR" b="1" dirty="0"/>
        </a:p>
      </dgm:t>
    </dgm:pt>
    <dgm:pt modelId="{6CCB656E-6D9B-4AE4-9955-B37535E507FD}" type="parTrans" cxnId="{FEA8DB1A-D10E-45DD-89FA-A1B6421663B3}">
      <dgm:prSet/>
      <dgm:spPr/>
      <dgm:t>
        <a:bodyPr/>
        <a:lstStyle/>
        <a:p>
          <a:endParaRPr lang="tr-TR"/>
        </a:p>
      </dgm:t>
    </dgm:pt>
    <dgm:pt modelId="{86575FF0-97E3-47D1-8C42-4F03B0F217A4}" type="sibTrans" cxnId="{FEA8DB1A-D10E-45DD-89FA-A1B6421663B3}">
      <dgm:prSet/>
      <dgm:spPr/>
      <dgm:t>
        <a:bodyPr/>
        <a:lstStyle/>
        <a:p>
          <a:endParaRPr lang="tr-TR"/>
        </a:p>
      </dgm:t>
    </dgm:pt>
    <dgm:pt modelId="{B32157D8-780F-48C6-A64E-666EF436ED96}">
      <dgm:prSet custT="1"/>
      <dgm:spPr/>
      <dgm:t>
        <a:bodyPr/>
        <a:lstStyle/>
        <a:p>
          <a:r>
            <a:rPr lang="tr-TR" sz="1200" b="1" dirty="0" smtClean="0"/>
            <a:t>Eğitim Bölgesi Müdürler Kurulu</a:t>
          </a:r>
          <a:endParaRPr lang="tr-TR" sz="1200" b="1" dirty="0"/>
        </a:p>
      </dgm:t>
    </dgm:pt>
    <dgm:pt modelId="{095340A9-0D29-4FCF-9AEA-7A2F300D130A}" type="parTrans" cxnId="{7D31A2CE-D727-4F10-A12D-D609CFB7CD94}">
      <dgm:prSet/>
      <dgm:spPr/>
      <dgm:t>
        <a:bodyPr/>
        <a:lstStyle/>
        <a:p>
          <a:endParaRPr lang="tr-TR"/>
        </a:p>
      </dgm:t>
    </dgm:pt>
    <dgm:pt modelId="{448BC9B6-66D3-43B1-868C-C44D1F2281B6}" type="sibTrans" cxnId="{7D31A2CE-D727-4F10-A12D-D609CFB7CD94}">
      <dgm:prSet/>
      <dgm:spPr/>
      <dgm:t>
        <a:bodyPr/>
        <a:lstStyle/>
        <a:p>
          <a:endParaRPr lang="tr-TR"/>
        </a:p>
      </dgm:t>
    </dgm:pt>
    <dgm:pt modelId="{9FC3A014-B26A-4EF7-BE98-CA45895F007D}">
      <dgm:prSet custT="1"/>
      <dgm:spPr/>
      <dgm:t>
        <a:bodyPr/>
        <a:lstStyle/>
        <a:p>
          <a:r>
            <a:rPr lang="tr-TR" sz="1200" b="1" dirty="0" smtClean="0"/>
            <a:t>İlçe Millî Eğitim Müdürleri Kurulu</a:t>
          </a:r>
          <a:endParaRPr lang="tr-TR" sz="1200" b="1" dirty="0"/>
        </a:p>
      </dgm:t>
    </dgm:pt>
    <dgm:pt modelId="{1FC30246-AB77-40FE-9187-3F8B2EFBE61F}" type="parTrans" cxnId="{807ED0A4-5231-49F7-9A34-4A4F7424AF08}">
      <dgm:prSet/>
      <dgm:spPr/>
      <dgm:t>
        <a:bodyPr/>
        <a:lstStyle/>
        <a:p>
          <a:endParaRPr lang="tr-TR"/>
        </a:p>
      </dgm:t>
    </dgm:pt>
    <dgm:pt modelId="{15E0FF45-C516-4F88-BD30-67DE3022BD83}" type="sibTrans" cxnId="{807ED0A4-5231-49F7-9A34-4A4F7424AF08}">
      <dgm:prSet/>
      <dgm:spPr/>
      <dgm:t>
        <a:bodyPr/>
        <a:lstStyle/>
        <a:p>
          <a:endParaRPr lang="tr-TR"/>
        </a:p>
      </dgm:t>
    </dgm:pt>
    <dgm:pt modelId="{024BC007-05FB-4696-A5F3-C7699DD2C367}">
      <dgm:prSet custT="1"/>
      <dgm:spPr/>
      <dgm:t>
        <a:bodyPr/>
        <a:lstStyle/>
        <a:p>
          <a:r>
            <a:rPr lang="tr-TR" sz="1200" b="1" dirty="0" smtClean="0"/>
            <a:t>Sanat ve Spor Kurulu</a:t>
          </a:r>
          <a:endParaRPr lang="tr-TR" sz="1200" b="1" dirty="0"/>
        </a:p>
      </dgm:t>
    </dgm:pt>
    <dgm:pt modelId="{87A7B449-85EE-4E7B-A0F7-1E8AD63FDAD2}" type="parTrans" cxnId="{EE8773AE-5F34-4612-BE72-3EB2E2085DB9}">
      <dgm:prSet/>
      <dgm:spPr/>
      <dgm:t>
        <a:bodyPr/>
        <a:lstStyle/>
        <a:p>
          <a:endParaRPr lang="tr-TR"/>
        </a:p>
      </dgm:t>
    </dgm:pt>
    <dgm:pt modelId="{16685E86-0A8D-49DA-9C4B-C42BBC6CA1E4}" type="sibTrans" cxnId="{EE8773AE-5F34-4612-BE72-3EB2E2085DB9}">
      <dgm:prSet/>
      <dgm:spPr/>
      <dgm:t>
        <a:bodyPr/>
        <a:lstStyle/>
        <a:p>
          <a:endParaRPr lang="tr-TR"/>
        </a:p>
      </dgm:t>
    </dgm:pt>
    <dgm:pt modelId="{830212FE-3BCF-4D6B-B81F-C752CC4F53DF}" type="pres">
      <dgm:prSet presAssocID="{478A7CD7-97AD-4B63-A3A6-424B93B43C1F}" presName="Name0" presStyleCnt="0">
        <dgm:presLayoutVars>
          <dgm:dir/>
          <dgm:animLvl val="lvl"/>
          <dgm:resizeHandles val="exact"/>
        </dgm:presLayoutVars>
      </dgm:prSet>
      <dgm:spPr/>
      <dgm:t>
        <a:bodyPr/>
        <a:lstStyle/>
        <a:p>
          <a:endParaRPr lang="tr-TR"/>
        </a:p>
      </dgm:t>
    </dgm:pt>
    <dgm:pt modelId="{BB236532-0AF2-4806-AD34-CE26A9F67438}" type="pres">
      <dgm:prSet presAssocID="{478A7CD7-97AD-4B63-A3A6-424B93B43C1F}" presName="tSp" presStyleCnt="0"/>
      <dgm:spPr/>
    </dgm:pt>
    <dgm:pt modelId="{345CAB99-5E5B-4201-9B20-484B1A31B98E}" type="pres">
      <dgm:prSet presAssocID="{478A7CD7-97AD-4B63-A3A6-424B93B43C1F}" presName="bSp" presStyleCnt="0"/>
      <dgm:spPr/>
    </dgm:pt>
    <dgm:pt modelId="{C489AA89-C008-4349-A43F-2B33BCEBDB89}" type="pres">
      <dgm:prSet presAssocID="{478A7CD7-97AD-4B63-A3A6-424B93B43C1F}" presName="process" presStyleCnt="0"/>
      <dgm:spPr/>
    </dgm:pt>
    <dgm:pt modelId="{654C9369-93FE-49DD-ABE2-73F9D4399A77}" type="pres">
      <dgm:prSet presAssocID="{BBFD1521-B903-4C71-B0C8-84E69E66DB4D}" presName="composite1" presStyleCnt="0"/>
      <dgm:spPr/>
    </dgm:pt>
    <dgm:pt modelId="{C75EF06E-892F-4358-A7ED-595A068F1A35}" type="pres">
      <dgm:prSet presAssocID="{BBFD1521-B903-4C71-B0C8-84E69E66DB4D}" presName="dummyNode1" presStyleLbl="node1" presStyleIdx="0" presStyleCnt="3"/>
      <dgm:spPr/>
    </dgm:pt>
    <dgm:pt modelId="{FF5E0E32-8718-430D-90DD-4759B6CD4F3C}" type="pres">
      <dgm:prSet presAssocID="{BBFD1521-B903-4C71-B0C8-84E69E66DB4D}" presName="childNode1" presStyleLbl="bgAcc1" presStyleIdx="0" presStyleCnt="3" custScaleY="149953">
        <dgm:presLayoutVars>
          <dgm:bulletEnabled val="1"/>
        </dgm:presLayoutVars>
      </dgm:prSet>
      <dgm:spPr/>
      <dgm:t>
        <a:bodyPr/>
        <a:lstStyle/>
        <a:p>
          <a:endParaRPr lang="tr-TR"/>
        </a:p>
      </dgm:t>
    </dgm:pt>
    <dgm:pt modelId="{1CC36156-3A99-487A-879C-F860B5A3B67B}" type="pres">
      <dgm:prSet presAssocID="{BBFD1521-B903-4C71-B0C8-84E69E66DB4D}" presName="childNode1tx" presStyleLbl="bgAcc1" presStyleIdx="0" presStyleCnt="3">
        <dgm:presLayoutVars>
          <dgm:bulletEnabled val="1"/>
        </dgm:presLayoutVars>
      </dgm:prSet>
      <dgm:spPr/>
      <dgm:t>
        <a:bodyPr/>
        <a:lstStyle/>
        <a:p>
          <a:endParaRPr lang="tr-TR"/>
        </a:p>
      </dgm:t>
    </dgm:pt>
    <dgm:pt modelId="{D49D2622-18EA-430D-BD93-8838149ABAE5}" type="pres">
      <dgm:prSet presAssocID="{BBFD1521-B903-4C71-B0C8-84E69E66DB4D}" presName="parentNode1" presStyleLbl="node1" presStyleIdx="0" presStyleCnt="3" custLinFactNeighborX="-5255" custLinFactNeighborY="55026">
        <dgm:presLayoutVars>
          <dgm:chMax val="1"/>
          <dgm:bulletEnabled val="1"/>
        </dgm:presLayoutVars>
      </dgm:prSet>
      <dgm:spPr/>
      <dgm:t>
        <a:bodyPr/>
        <a:lstStyle/>
        <a:p>
          <a:endParaRPr lang="tr-TR"/>
        </a:p>
      </dgm:t>
    </dgm:pt>
    <dgm:pt modelId="{9987821C-1145-4CAD-830B-B97DD3B5B394}" type="pres">
      <dgm:prSet presAssocID="{BBFD1521-B903-4C71-B0C8-84E69E66DB4D}" presName="connSite1" presStyleCnt="0"/>
      <dgm:spPr/>
    </dgm:pt>
    <dgm:pt modelId="{04F735FB-0D5B-4D4B-B686-98D313D39CD5}" type="pres">
      <dgm:prSet presAssocID="{64CC800F-1FB2-4073-870B-D980359BC959}" presName="Name9" presStyleLbl="sibTrans2D1" presStyleIdx="0" presStyleCnt="2"/>
      <dgm:spPr/>
      <dgm:t>
        <a:bodyPr/>
        <a:lstStyle/>
        <a:p>
          <a:endParaRPr lang="tr-TR"/>
        </a:p>
      </dgm:t>
    </dgm:pt>
    <dgm:pt modelId="{83675FEC-E934-4EA4-9AC2-36EFFC83C583}" type="pres">
      <dgm:prSet presAssocID="{1CE47ED9-4626-44C9-A977-4B9DEBCD57A4}" presName="composite2" presStyleCnt="0"/>
      <dgm:spPr/>
    </dgm:pt>
    <dgm:pt modelId="{846A1753-F949-459F-B249-69E977C6D710}" type="pres">
      <dgm:prSet presAssocID="{1CE47ED9-4626-44C9-A977-4B9DEBCD57A4}" presName="dummyNode2" presStyleLbl="node1" presStyleIdx="0" presStyleCnt="3"/>
      <dgm:spPr/>
    </dgm:pt>
    <dgm:pt modelId="{EEA27F0B-7249-4218-B4CE-CEBC0C143B84}" type="pres">
      <dgm:prSet presAssocID="{1CE47ED9-4626-44C9-A977-4B9DEBCD57A4}" presName="childNode2" presStyleLbl="bgAcc1" presStyleIdx="1" presStyleCnt="3" custScaleY="168129">
        <dgm:presLayoutVars>
          <dgm:bulletEnabled val="1"/>
        </dgm:presLayoutVars>
      </dgm:prSet>
      <dgm:spPr/>
      <dgm:t>
        <a:bodyPr/>
        <a:lstStyle/>
        <a:p>
          <a:endParaRPr lang="tr-TR"/>
        </a:p>
      </dgm:t>
    </dgm:pt>
    <dgm:pt modelId="{446FA003-3E13-40ED-B24C-9894DADCBA31}" type="pres">
      <dgm:prSet presAssocID="{1CE47ED9-4626-44C9-A977-4B9DEBCD57A4}" presName="childNode2tx" presStyleLbl="bgAcc1" presStyleIdx="1" presStyleCnt="3">
        <dgm:presLayoutVars>
          <dgm:bulletEnabled val="1"/>
        </dgm:presLayoutVars>
      </dgm:prSet>
      <dgm:spPr/>
      <dgm:t>
        <a:bodyPr/>
        <a:lstStyle/>
        <a:p>
          <a:endParaRPr lang="tr-TR"/>
        </a:p>
      </dgm:t>
    </dgm:pt>
    <dgm:pt modelId="{AB61447A-F585-47C9-974F-82EB8C8ED916}" type="pres">
      <dgm:prSet presAssocID="{1CE47ED9-4626-44C9-A977-4B9DEBCD57A4}" presName="parentNode2" presStyleLbl="node1" presStyleIdx="1" presStyleCnt="3" custLinFactNeighborX="-4446" custLinFactNeighborY="-71429">
        <dgm:presLayoutVars>
          <dgm:chMax val="0"/>
          <dgm:bulletEnabled val="1"/>
        </dgm:presLayoutVars>
      </dgm:prSet>
      <dgm:spPr/>
      <dgm:t>
        <a:bodyPr/>
        <a:lstStyle/>
        <a:p>
          <a:endParaRPr lang="tr-TR"/>
        </a:p>
      </dgm:t>
    </dgm:pt>
    <dgm:pt modelId="{5452AB3B-AA20-4ABC-B171-45EB6809D079}" type="pres">
      <dgm:prSet presAssocID="{1CE47ED9-4626-44C9-A977-4B9DEBCD57A4}" presName="connSite2" presStyleCnt="0"/>
      <dgm:spPr/>
    </dgm:pt>
    <dgm:pt modelId="{32D8A653-9DDD-4D05-B954-D4894E607A3D}" type="pres">
      <dgm:prSet presAssocID="{CC0F7E26-C8E3-4EAE-B6B1-FB2E1378671E}" presName="Name18" presStyleLbl="sibTrans2D1" presStyleIdx="1" presStyleCnt="2"/>
      <dgm:spPr/>
      <dgm:t>
        <a:bodyPr/>
        <a:lstStyle/>
        <a:p>
          <a:endParaRPr lang="tr-TR"/>
        </a:p>
      </dgm:t>
    </dgm:pt>
    <dgm:pt modelId="{50454248-3ACE-4F46-A624-FA72965869AB}" type="pres">
      <dgm:prSet presAssocID="{03288009-DA48-4EF0-9997-6376F1078A11}" presName="composite1" presStyleCnt="0"/>
      <dgm:spPr/>
    </dgm:pt>
    <dgm:pt modelId="{6390979F-E9F8-4C68-8C41-210F124E46CA}" type="pres">
      <dgm:prSet presAssocID="{03288009-DA48-4EF0-9997-6376F1078A11}" presName="dummyNode1" presStyleLbl="node1" presStyleIdx="1" presStyleCnt="3"/>
      <dgm:spPr/>
    </dgm:pt>
    <dgm:pt modelId="{634DB885-8E79-4AE9-B7EB-4026761E1FEC}" type="pres">
      <dgm:prSet presAssocID="{03288009-DA48-4EF0-9997-6376F1078A11}" presName="childNode1" presStyleLbl="bgAcc1" presStyleIdx="2" presStyleCnt="3" custScaleY="153316">
        <dgm:presLayoutVars>
          <dgm:bulletEnabled val="1"/>
        </dgm:presLayoutVars>
      </dgm:prSet>
      <dgm:spPr/>
      <dgm:t>
        <a:bodyPr/>
        <a:lstStyle/>
        <a:p>
          <a:endParaRPr lang="tr-TR"/>
        </a:p>
      </dgm:t>
    </dgm:pt>
    <dgm:pt modelId="{ABA595A2-E3A7-4B21-8B7A-16AD29F35882}" type="pres">
      <dgm:prSet presAssocID="{03288009-DA48-4EF0-9997-6376F1078A11}" presName="childNode1tx" presStyleLbl="bgAcc1" presStyleIdx="2" presStyleCnt="3">
        <dgm:presLayoutVars>
          <dgm:bulletEnabled val="1"/>
        </dgm:presLayoutVars>
      </dgm:prSet>
      <dgm:spPr/>
      <dgm:t>
        <a:bodyPr/>
        <a:lstStyle/>
        <a:p>
          <a:endParaRPr lang="tr-TR"/>
        </a:p>
      </dgm:t>
    </dgm:pt>
    <dgm:pt modelId="{314E6EA7-F907-4564-8D50-C15257ADAA7A}" type="pres">
      <dgm:prSet presAssocID="{03288009-DA48-4EF0-9997-6376F1078A11}" presName="parentNode1" presStyleLbl="node1" presStyleIdx="2" presStyleCnt="3" custLinFactNeighborX="-5478" custLinFactNeighborY="66042">
        <dgm:presLayoutVars>
          <dgm:chMax val="1"/>
          <dgm:bulletEnabled val="1"/>
        </dgm:presLayoutVars>
      </dgm:prSet>
      <dgm:spPr/>
      <dgm:t>
        <a:bodyPr/>
        <a:lstStyle/>
        <a:p>
          <a:endParaRPr lang="tr-TR"/>
        </a:p>
      </dgm:t>
    </dgm:pt>
    <dgm:pt modelId="{00912DD5-2B85-4F48-A118-CFB696D73A4A}" type="pres">
      <dgm:prSet presAssocID="{03288009-DA48-4EF0-9997-6376F1078A11}" presName="connSite1" presStyleCnt="0"/>
      <dgm:spPr/>
    </dgm:pt>
  </dgm:ptLst>
  <dgm:cxnLst>
    <dgm:cxn modelId="{807ED0A4-5231-49F7-9A34-4A4F7424AF08}" srcId="{BBFD1521-B903-4C71-B0C8-84E69E66DB4D}" destId="{9FC3A014-B26A-4EF7-BE98-CA45895F007D}" srcOrd="2" destOrd="0" parTransId="{1FC30246-AB77-40FE-9187-3F8B2EFBE61F}" sibTransId="{15E0FF45-C516-4F88-BD30-67DE3022BD83}"/>
    <dgm:cxn modelId="{7484225B-DC6D-4A53-9F54-3B9448DC1770}" type="presOf" srcId="{D21952D0-AF0C-4C07-A88A-890CE192A9F8}" destId="{EEA27F0B-7249-4218-B4CE-CEBC0C143B84}" srcOrd="0" destOrd="2" presId="urn:microsoft.com/office/officeart/2005/8/layout/hProcess4"/>
    <dgm:cxn modelId="{D74A34F4-77F7-47BF-8AEC-9072C7FFAD36}" type="presOf" srcId="{BBFD1521-B903-4C71-B0C8-84E69E66DB4D}" destId="{D49D2622-18EA-430D-BD93-8838149ABAE5}" srcOrd="0" destOrd="0" presId="urn:microsoft.com/office/officeart/2005/8/layout/hProcess4"/>
    <dgm:cxn modelId="{21263DE0-C662-4D1C-A6C7-A84C3FB09136}" type="presOf" srcId="{35733891-0E56-4B18-A599-3BF38770DB7A}" destId="{634DB885-8E79-4AE9-B7EB-4026761E1FEC}" srcOrd="0" destOrd="2" presId="urn:microsoft.com/office/officeart/2005/8/layout/hProcess4"/>
    <dgm:cxn modelId="{4E131394-88DE-48F8-ADEA-0DC410D34E2B}" type="presOf" srcId="{80F4F1F6-4694-4F46-81E5-2D31CF3B4C1E}" destId="{634DB885-8E79-4AE9-B7EB-4026761E1FEC}" srcOrd="0" destOrd="4" presId="urn:microsoft.com/office/officeart/2005/8/layout/hProcess4"/>
    <dgm:cxn modelId="{A3F66A67-ECED-4592-BF69-0058D7F99587}" type="presOf" srcId="{9FC3A014-B26A-4EF7-BE98-CA45895F007D}" destId="{1CC36156-3A99-487A-879C-F860B5A3B67B}" srcOrd="1" destOrd="2" presId="urn:microsoft.com/office/officeart/2005/8/layout/hProcess4"/>
    <dgm:cxn modelId="{5B4C4CD3-01D8-481E-8607-16DB808AA6FB}" type="presOf" srcId="{DF3B332B-5853-4606-A8EF-9FD324785974}" destId="{446FA003-3E13-40ED-B24C-9894DADCBA31}" srcOrd="1" destOrd="0" presId="urn:microsoft.com/office/officeart/2005/8/layout/hProcess4"/>
    <dgm:cxn modelId="{0CE1665C-F20B-4C3A-ACDB-ABF79936169D}" type="presOf" srcId="{CC0F7E26-C8E3-4EAE-B6B1-FB2E1378671E}" destId="{32D8A653-9DDD-4D05-B954-D4894E607A3D}" srcOrd="0" destOrd="0" presId="urn:microsoft.com/office/officeart/2005/8/layout/hProcess4"/>
    <dgm:cxn modelId="{A7114C9B-4432-4CB1-B676-14911A8ED975}" srcId="{03288009-DA48-4EF0-9997-6376F1078A11}" destId="{35F3344F-EEA6-4C5D-AC21-35D9BB94A02E}" srcOrd="5" destOrd="0" parTransId="{97C664AD-4A63-423A-9134-19AF44740E02}" sibTransId="{0097F0EB-9100-479C-B2B3-F1ED9056C0C4}"/>
    <dgm:cxn modelId="{EE8773AE-5F34-4612-BE72-3EB2E2085DB9}" srcId="{BBFD1521-B903-4C71-B0C8-84E69E66DB4D}" destId="{024BC007-05FB-4696-A5F3-C7699DD2C367}" srcOrd="3" destOrd="0" parTransId="{87A7B449-85EE-4E7B-A0F7-1E8AD63FDAD2}" sibTransId="{16685E86-0A8D-49DA-9C4B-C42BBC6CA1E4}"/>
    <dgm:cxn modelId="{F6976C8D-8E0F-49CA-9FA1-E196F74667B4}" type="presOf" srcId="{D21952D0-AF0C-4C07-A88A-890CE192A9F8}" destId="{446FA003-3E13-40ED-B24C-9894DADCBA31}" srcOrd="1" destOrd="2" presId="urn:microsoft.com/office/officeart/2005/8/layout/hProcess4"/>
    <dgm:cxn modelId="{116104A8-8F01-4F65-B8DF-9686BB67534C}" type="presOf" srcId="{024BC007-05FB-4696-A5F3-C7699DD2C367}" destId="{FF5E0E32-8718-430D-90DD-4759B6CD4F3C}" srcOrd="0" destOrd="3" presId="urn:microsoft.com/office/officeart/2005/8/layout/hProcess4"/>
    <dgm:cxn modelId="{B78F77C4-F788-4BE2-ACAA-494ADF3A3855}" srcId="{03288009-DA48-4EF0-9997-6376F1078A11}" destId="{3CC70C48-E658-4B2B-B6E0-57A47343C670}" srcOrd="1" destOrd="0" parTransId="{5AC047BA-A815-4EA1-88E9-0F7BD32AB9CF}" sibTransId="{8F08A338-13DA-4949-8BDA-74F2A256C15F}"/>
    <dgm:cxn modelId="{FEA8DB1A-D10E-45DD-89FA-A1B6421663B3}" srcId="{1CE47ED9-4626-44C9-A977-4B9DEBCD57A4}" destId="{04FC965B-C780-4A9F-87A1-2BEF6C84AE40}" srcOrd="4" destOrd="0" parTransId="{6CCB656E-6D9B-4AE4-9955-B37535E507FD}" sibTransId="{86575FF0-97E3-47D1-8C42-4F03B0F217A4}"/>
    <dgm:cxn modelId="{05D524AD-3DBD-44ED-92C3-7B1A32FA7469}" type="presOf" srcId="{C92AAB85-BD2E-4AFC-92DF-7A63B9BDA495}" destId="{EEA27F0B-7249-4218-B4CE-CEBC0C143B84}" srcOrd="0" destOrd="1" presId="urn:microsoft.com/office/officeart/2005/8/layout/hProcess4"/>
    <dgm:cxn modelId="{52B149CE-52FA-43CD-A313-30EA744DD7E0}" type="presOf" srcId="{3CC70C48-E658-4B2B-B6E0-57A47343C670}" destId="{ABA595A2-E3A7-4B21-8B7A-16AD29F35882}" srcOrd="1" destOrd="1" presId="urn:microsoft.com/office/officeart/2005/8/layout/hProcess4"/>
    <dgm:cxn modelId="{446C98EC-00E6-4806-9930-9165A71CF39C}" type="presOf" srcId="{C92AAB85-BD2E-4AFC-92DF-7A63B9BDA495}" destId="{446FA003-3E13-40ED-B24C-9894DADCBA31}" srcOrd="1" destOrd="1" presId="urn:microsoft.com/office/officeart/2005/8/layout/hProcess4"/>
    <dgm:cxn modelId="{3C6558DA-E031-467C-BE82-913C8A267C53}" type="presOf" srcId="{3CC70C48-E658-4B2B-B6E0-57A47343C670}" destId="{634DB885-8E79-4AE9-B7EB-4026761E1FEC}" srcOrd="0" destOrd="1" presId="urn:microsoft.com/office/officeart/2005/8/layout/hProcess4"/>
    <dgm:cxn modelId="{13234ECC-DDF0-4957-B6BC-96BAA9BDECE3}" srcId="{478A7CD7-97AD-4B63-A3A6-424B93B43C1F}" destId="{BBFD1521-B903-4C71-B0C8-84E69E66DB4D}" srcOrd="0" destOrd="0" parTransId="{E675AFA6-376E-4423-8987-419FF326B677}" sibTransId="{64CC800F-1FB2-4073-870B-D980359BC959}"/>
    <dgm:cxn modelId="{D3839B73-9F40-46A5-9D87-9BC22421DD3A}" srcId="{03288009-DA48-4EF0-9997-6376F1078A11}" destId="{35733891-0E56-4B18-A599-3BF38770DB7A}" srcOrd="2" destOrd="0" parTransId="{3B9B6923-2DA3-4372-9BDE-0603A1FCCD6B}" sibTransId="{F51B8662-56F1-4777-82E5-B64AF25B4E7C}"/>
    <dgm:cxn modelId="{1E2B29DA-8D14-4E8E-ADED-72B19602A276}" type="presOf" srcId="{9FC3A014-B26A-4EF7-BE98-CA45895F007D}" destId="{FF5E0E32-8718-430D-90DD-4759B6CD4F3C}" srcOrd="0" destOrd="2" presId="urn:microsoft.com/office/officeart/2005/8/layout/hProcess4"/>
    <dgm:cxn modelId="{610101AB-31A5-4C32-820F-DC488A01BA30}" srcId="{478A7CD7-97AD-4B63-A3A6-424B93B43C1F}" destId="{03288009-DA48-4EF0-9997-6376F1078A11}" srcOrd="2" destOrd="0" parTransId="{95723BC9-7421-4961-9808-B4DC3AADA981}" sibTransId="{69DD6BDB-015B-4206-87B1-6AE1866113E4}"/>
    <dgm:cxn modelId="{4C6ECAFF-E27D-410D-85EE-263D5C43C7CA}" srcId="{1CE47ED9-4626-44C9-A977-4B9DEBCD57A4}" destId="{C92AAB85-BD2E-4AFC-92DF-7A63B9BDA495}" srcOrd="1" destOrd="0" parTransId="{1C020C81-2B0C-43A4-8230-A6C5C1F885BD}" sibTransId="{1FDAEEBF-6AAB-4246-BF90-E473FAC68BBA}"/>
    <dgm:cxn modelId="{C7A24A56-6B65-4005-BF64-52C7656F0823}" type="presOf" srcId="{2723C218-AAC5-4DFE-845E-2715B534B5AE}" destId="{634DB885-8E79-4AE9-B7EB-4026761E1FEC}" srcOrd="0" destOrd="3" presId="urn:microsoft.com/office/officeart/2005/8/layout/hProcess4"/>
    <dgm:cxn modelId="{9BCC4384-2BBE-4D1D-9CFD-7020DB6AFD6B}" type="presOf" srcId="{04FC965B-C780-4A9F-87A1-2BEF6C84AE40}" destId="{446FA003-3E13-40ED-B24C-9894DADCBA31}" srcOrd="1" destOrd="4" presId="urn:microsoft.com/office/officeart/2005/8/layout/hProcess4"/>
    <dgm:cxn modelId="{4CF1D7B2-8B4B-4527-8051-18EDCE96942D}" srcId="{1CE47ED9-4626-44C9-A977-4B9DEBCD57A4}" destId="{72B8126D-AAD0-41B8-82CE-935D5BEC8A8D}" srcOrd="3" destOrd="0" parTransId="{5BC825F8-D343-4D93-8A8A-D014CABE8778}" sibTransId="{38F4F326-F072-48B2-9EB0-90D70A1E7ECE}"/>
    <dgm:cxn modelId="{913E1CB6-B3B9-4746-BC64-B3AE676F23D2}" type="presOf" srcId="{53131D7D-0F38-4B71-96BC-8DD25F15DCB6}" destId="{FF5E0E32-8718-430D-90DD-4759B6CD4F3C}" srcOrd="0" destOrd="0" presId="urn:microsoft.com/office/officeart/2005/8/layout/hProcess4"/>
    <dgm:cxn modelId="{0AE405AE-44B2-49AC-BD76-E11E2D88BDAA}" srcId="{03288009-DA48-4EF0-9997-6376F1078A11}" destId="{DBA44EB1-6150-479D-8D85-91F93D48D235}" srcOrd="0" destOrd="0" parTransId="{2CA68EA0-F557-49FF-83FB-7A65E1B33C5E}" sibTransId="{4894979A-16F9-4B1A-A8E0-CA56AC0BFAE0}"/>
    <dgm:cxn modelId="{2855DA82-4564-4587-AF93-B2A9601807C0}" type="presOf" srcId="{03288009-DA48-4EF0-9997-6376F1078A11}" destId="{314E6EA7-F907-4564-8D50-C15257ADAA7A}" srcOrd="0" destOrd="0" presId="urn:microsoft.com/office/officeart/2005/8/layout/hProcess4"/>
    <dgm:cxn modelId="{BE16BDA4-A561-42C6-B937-D6EAFC538A06}" type="presOf" srcId="{024BC007-05FB-4696-A5F3-C7699DD2C367}" destId="{1CC36156-3A99-487A-879C-F860B5A3B67B}" srcOrd="1" destOrd="3" presId="urn:microsoft.com/office/officeart/2005/8/layout/hProcess4"/>
    <dgm:cxn modelId="{2825E8DC-29CB-4D9A-8701-349F472F2965}" type="presOf" srcId="{80F4F1F6-4694-4F46-81E5-2D31CF3B4C1E}" destId="{ABA595A2-E3A7-4B21-8B7A-16AD29F35882}" srcOrd="1" destOrd="4" presId="urn:microsoft.com/office/officeart/2005/8/layout/hProcess4"/>
    <dgm:cxn modelId="{E3424A76-50DB-4275-AEAC-647745C4ED00}" type="presOf" srcId="{35F3344F-EEA6-4C5D-AC21-35D9BB94A02E}" destId="{ABA595A2-E3A7-4B21-8B7A-16AD29F35882}" srcOrd="1" destOrd="5" presId="urn:microsoft.com/office/officeart/2005/8/layout/hProcess4"/>
    <dgm:cxn modelId="{6CA30501-009D-411F-855A-7FAB970B0EE0}" srcId="{1CE47ED9-4626-44C9-A977-4B9DEBCD57A4}" destId="{DF3B332B-5853-4606-A8EF-9FD324785974}" srcOrd="0" destOrd="0" parTransId="{2075288A-22FF-4FAB-9E77-6ACA067F0ADE}" sibTransId="{87A01989-11BB-42A3-8B58-E1B14478E1BD}"/>
    <dgm:cxn modelId="{8A4246F7-3357-4A66-B3F4-0403F2A95529}" type="presOf" srcId="{B32157D8-780F-48C6-A64E-666EF436ED96}" destId="{FF5E0E32-8718-430D-90DD-4759B6CD4F3C}" srcOrd="0" destOrd="1" presId="urn:microsoft.com/office/officeart/2005/8/layout/hProcess4"/>
    <dgm:cxn modelId="{99B17986-7612-4ECD-94BF-4AD0E9EB8C66}" type="presOf" srcId="{2723C218-AAC5-4DFE-845E-2715B534B5AE}" destId="{ABA595A2-E3A7-4B21-8B7A-16AD29F35882}" srcOrd="1" destOrd="3" presId="urn:microsoft.com/office/officeart/2005/8/layout/hProcess4"/>
    <dgm:cxn modelId="{CB72908A-F58A-4008-95C4-8940D31CDCD3}" type="presOf" srcId="{72B8126D-AAD0-41B8-82CE-935D5BEC8A8D}" destId="{446FA003-3E13-40ED-B24C-9894DADCBA31}" srcOrd="1" destOrd="3" presId="urn:microsoft.com/office/officeart/2005/8/layout/hProcess4"/>
    <dgm:cxn modelId="{2D6B2E7B-2EBB-4D42-87E7-1240CBFCA9A2}" type="presOf" srcId="{1CE47ED9-4626-44C9-A977-4B9DEBCD57A4}" destId="{AB61447A-F585-47C9-974F-82EB8C8ED916}" srcOrd="0" destOrd="0" presId="urn:microsoft.com/office/officeart/2005/8/layout/hProcess4"/>
    <dgm:cxn modelId="{FF1A0083-CB20-4A1A-8D6D-447B65A739D3}" type="presOf" srcId="{DBA44EB1-6150-479D-8D85-91F93D48D235}" destId="{634DB885-8E79-4AE9-B7EB-4026761E1FEC}" srcOrd="0" destOrd="0" presId="urn:microsoft.com/office/officeart/2005/8/layout/hProcess4"/>
    <dgm:cxn modelId="{71919233-B00F-45DB-8C1F-DD3998356637}" type="presOf" srcId="{64CC800F-1FB2-4073-870B-D980359BC959}" destId="{04F735FB-0D5B-4D4B-B686-98D313D39CD5}" srcOrd="0" destOrd="0" presId="urn:microsoft.com/office/officeart/2005/8/layout/hProcess4"/>
    <dgm:cxn modelId="{7D31A2CE-D727-4F10-A12D-D609CFB7CD94}" srcId="{BBFD1521-B903-4C71-B0C8-84E69E66DB4D}" destId="{B32157D8-780F-48C6-A64E-666EF436ED96}" srcOrd="1" destOrd="0" parTransId="{095340A9-0D29-4FCF-9AEA-7A2F300D130A}" sibTransId="{448BC9B6-66D3-43B1-868C-C44D1F2281B6}"/>
    <dgm:cxn modelId="{7367FC9E-4193-4748-AC76-75B9AA62CCFF}" type="presOf" srcId="{35F3344F-EEA6-4C5D-AC21-35D9BB94A02E}" destId="{634DB885-8E79-4AE9-B7EB-4026761E1FEC}" srcOrd="0" destOrd="5" presId="urn:microsoft.com/office/officeart/2005/8/layout/hProcess4"/>
    <dgm:cxn modelId="{59AFD030-21E9-4018-8F03-B090E78F75F7}" type="presOf" srcId="{DF3B332B-5853-4606-A8EF-9FD324785974}" destId="{EEA27F0B-7249-4218-B4CE-CEBC0C143B84}" srcOrd="0" destOrd="0" presId="urn:microsoft.com/office/officeart/2005/8/layout/hProcess4"/>
    <dgm:cxn modelId="{A946904D-DDAC-4096-BF80-763D75AB63E2}" srcId="{03288009-DA48-4EF0-9997-6376F1078A11}" destId="{2723C218-AAC5-4DFE-845E-2715B534B5AE}" srcOrd="3" destOrd="0" parTransId="{F2526B6E-8D87-482A-B792-C88F13680A7C}" sibTransId="{224578FC-4482-4286-8EBE-16965DF5E0A0}"/>
    <dgm:cxn modelId="{33AFE4F0-ABAA-4D0A-BBD3-B313BEAC7FBC}" type="presOf" srcId="{72B8126D-AAD0-41B8-82CE-935D5BEC8A8D}" destId="{EEA27F0B-7249-4218-B4CE-CEBC0C143B84}" srcOrd="0" destOrd="3" presId="urn:microsoft.com/office/officeart/2005/8/layout/hProcess4"/>
    <dgm:cxn modelId="{9EBF3729-DD82-42A1-9294-F959B1CB105F}" type="presOf" srcId="{04FC965B-C780-4A9F-87A1-2BEF6C84AE40}" destId="{EEA27F0B-7249-4218-B4CE-CEBC0C143B84}" srcOrd="0" destOrd="4" presId="urn:microsoft.com/office/officeart/2005/8/layout/hProcess4"/>
    <dgm:cxn modelId="{BC8004B5-3691-49ED-B130-6EDF29D82D2A}" type="presOf" srcId="{DBA44EB1-6150-479D-8D85-91F93D48D235}" destId="{ABA595A2-E3A7-4B21-8B7A-16AD29F35882}" srcOrd="1" destOrd="0" presId="urn:microsoft.com/office/officeart/2005/8/layout/hProcess4"/>
    <dgm:cxn modelId="{A18680F0-5118-467B-9410-B4F460742204}" srcId="{03288009-DA48-4EF0-9997-6376F1078A11}" destId="{80F4F1F6-4694-4F46-81E5-2D31CF3B4C1E}" srcOrd="4" destOrd="0" parTransId="{C2C4A9F9-F10C-4148-B737-BDFA9A60F371}" sibTransId="{A724DA29-01AC-4E49-98F3-789BC3222FBC}"/>
    <dgm:cxn modelId="{384DD76A-0F1F-44A8-87DF-A092B18E78D4}" type="presOf" srcId="{35733891-0E56-4B18-A599-3BF38770DB7A}" destId="{ABA595A2-E3A7-4B21-8B7A-16AD29F35882}" srcOrd="1" destOrd="2" presId="urn:microsoft.com/office/officeart/2005/8/layout/hProcess4"/>
    <dgm:cxn modelId="{23BCA08A-6336-4F58-8F94-5CD5772F4C9A}" type="presOf" srcId="{53131D7D-0F38-4B71-96BC-8DD25F15DCB6}" destId="{1CC36156-3A99-487A-879C-F860B5A3B67B}" srcOrd="1" destOrd="0" presId="urn:microsoft.com/office/officeart/2005/8/layout/hProcess4"/>
    <dgm:cxn modelId="{93D702EA-C90F-412C-AD50-F979B498E14A}" type="presOf" srcId="{B32157D8-780F-48C6-A64E-666EF436ED96}" destId="{1CC36156-3A99-487A-879C-F860B5A3B67B}" srcOrd="1" destOrd="1" presId="urn:microsoft.com/office/officeart/2005/8/layout/hProcess4"/>
    <dgm:cxn modelId="{C1A09F2A-1569-4C22-A15E-12295BB881A5}" type="presOf" srcId="{478A7CD7-97AD-4B63-A3A6-424B93B43C1F}" destId="{830212FE-3BCF-4D6B-B81F-C752CC4F53DF}" srcOrd="0" destOrd="0" presId="urn:microsoft.com/office/officeart/2005/8/layout/hProcess4"/>
    <dgm:cxn modelId="{022BD03E-79AE-4F1C-9EF4-7FC4B43B0D83}" srcId="{1CE47ED9-4626-44C9-A977-4B9DEBCD57A4}" destId="{D21952D0-AF0C-4C07-A88A-890CE192A9F8}" srcOrd="2" destOrd="0" parTransId="{C2CB6841-5008-403B-AA19-90CF4F5C0CE5}" sibTransId="{3FF87F7E-5FB3-41CB-A4E1-10A812C67CFC}"/>
    <dgm:cxn modelId="{64B9883A-9B20-4443-BB2A-BEB02C60EFE1}" srcId="{478A7CD7-97AD-4B63-A3A6-424B93B43C1F}" destId="{1CE47ED9-4626-44C9-A977-4B9DEBCD57A4}" srcOrd="1" destOrd="0" parTransId="{D776B99E-3CB6-45E9-8298-2D6E24AAB914}" sibTransId="{CC0F7E26-C8E3-4EAE-B6B1-FB2E1378671E}"/>
    <dgm:cxn modelId="{1D26AC74-9892-40B6-9E57-6CC9012722B2}" srcId="{BBFD1521-B903-4C71-B0C8-84E69E66DB4D}" destId="{53131D7D-0F38-4B71-96BC-8DD25F15DCB6}" srcOrd="0" destOrd="0" parTransId="{B07FD7E6-0585-4BA4-8C8E-0215AE5E3BDE}" sibTransId="{D61DE396-31B3-4553-A8F9-FCCD8EAF35CE}"/>
    <dgm:cxn modelId="{F966FE66-224D-465C-BB2F-15890A9F1581}" type="presParOf" srcId="{830212FE-3BCF-4D6B-B81F-C752CC4F53DF}" destId="{BB236532-0AF2-4806-AD34-CE26A9F67438}" srcOrd="0" destOrd="0" presId="urn:microsoft.com/office/officeart/2005/8/layout/hProcess4"/>
    <dgm:cxn modelId="{042F1197-3527-4B12-B7C0-C95363B1FF18}" type="presParOf" srcId="{830212FE-3BCF-4D6B-B81F-C752CC4F53DF}" destId="{345CAB99-5E5B-4201-9B20-484B1A31B98E}" srcOrd="1" destOrd="0" presId="urn:microsoft.com/office/officeart/2005/8/layout/hProcess4"/>
    <dgm:cxn modelId="{F1CA8E12-B8D2-45C4-AD18-3EC07F2FDDCA}" type="presParOf" srcId="{830212FE-3BCF-4D6B-B81F-C752CC4F53DF}" destId="{C489AA89-C008-4349-A43F-2B33BCEBDB89}" srcOrd="2" destOrd="0" presId="urn:microsoft.com/office/officeart/2005/8/layout/hProcess4"/>
    <dgm:cxn modelId="{5FFE4648-B367-43B7-B2FB-FEB5A4C68490}" type="presParOf" srcId="{C489AA89-C008-4349-A43F-2B33BCEBDB89}" destId="{654C9369-93FE-49DD-ABE2-73F9D4399A77}" srcOrd="0" destOrd="0" presId="urn:microsoft.com/office/officeart/2005/8/layout/hProcess4"/>
    <dgm:cxn modelId="{ED4AB786-276B-4B6D-8DBA-20776BA76E4F}" type="presParOf" srcId="{654C9369-93FE-49DD-ABE2-73F9D4399A77}" destId="{C75EF06E-892F-4358-A7ED-595A068F1A35}" srcOrd="0" destOrd="0" presId="urn:microsoft.com/office/officeart/2005/8/layout/hProcess4"/>
    <dgm:cxn modelId="{9FB9DE9D-80C4-444E-A237-3201A88F4633}" type="presParOf" srcId="{654C9369-93FE-49DD-ABE2-73F9D4399A77}" destId="{FF5E0E32-8718-430D-90DD-4759B6CD4F3C}" srcOrd="1" destOrd="0" presId="urn:microsoft.com/office/officeart/2005/8/layout/hProcess4"/>
    <dgm:cxn modelId="{F91BB5E6-BDDB-45D8-807A-4349D5AFD3E7}" type="presParOf" srcId="{654C9369-93FE-49DD-ABE2-73F9D4399A77}" destId="{1CC36156-3A99-487A-879C-F860B5A3B67B}" srcOrd="2" destOrd="0" presId="urn:microsoft.com/office/officeart/2005/8/layout/hProcess4"/>
    <dgm:cxn modelId="{BD16B2C1-5D44-4899-87E9-20F004BDCE5D}" type="presParOf" srcId="{654C9369-93FE-49DD-ABE2-73F9D4399A77}" destId="{D49D2622-18EA-430D-BD93-8838149ABAE5}" srcOrd="3" destOrd="0" presId="urn:microsoft.com/office/officeart/2005/8/layout/hProcess4"/>
    <dgm:cxn modelId="{04AF205E-E2BB-4C09-8EDE-116284FB31DE}" type="presParOf" srcId="{654C9369-93FE-49DD-ABE2-73F9D4399A77}" destId="{9987821C-1145-4CAD-830B-B97DD3B5B394}" srcOrd="4" destOrd="0" presId="urn:microsoft.com/office/officeart/2005/8/layout/hProcess4"/>
    <dgm:cxn modelId="{38D3AC5A-5FE9-40C6-B36C-FF727961BAEB}" type="presParOf" srcId="{C489AA89-C008-4349-A43F-2B33BCEBDB89}" destId="{04F735FB-0D5B-4D4B-B686-98D313D39CD5}" srcOrd="1" destOrd="0" presId="urn:microsoft.com/office/officeart/2005/8/layout/hProcess4"/>
    <dgm:cxn modelId="{2178FAE8-9C55-4587-9AE3-7E5F13DE226B}" type="presParOf" srcId="{C489AA89-C008-4349-A43F-2B33BCEBDB89}" destId="{83675FEC-E934-4EA4-9AC2-36EFFC83C583}" srcOrd="2" destOrd="0" presId="urn:microsoft.com/office/officeart/2005/8/layout/hProcess4"/>
    <dgm:cxn modelId="{925905A4-D525-46F0-852B-448F426E7CD4}" type="presParOf" srcId="{83675FEC-E934-4EA4-9AC2-36EFFC83C583}" destId="{846A1753-F949-459F-B249-69E977C6D710}" srcOrd="0" destOrd="0" presId="urn:microsoft.com/office/officeart/2005/8/layout/hProcess4"/>
    <dgm:cxn modelId="{7F1F7864-811C-4863-8ACA-7E4A19B391CC}" type="presParOf" srcId="{83675FEC-E934-4EA4-9AC2-36EFFC83C583}" destId="{EEA27F0B-7249-4218-B4CE-CEBC0C143B84}" srcOrd="1" destOrd="0" presId="urn:microsoft.com/office/officeart/2005/8/layout/hProcess4"/>
    <dgm:cxn modelId="{843F6A2C-7F09-4BCF-9691-373EDADCD3F3}" type="presParOf" srcId="{83675FEC-E934-4EA4-9AC2-36EFFC83C583}" destId="{446FA003-3E13-40ED-B24C-9894DADCBA31}" srcOrd="2" destOrd="0" presId="urn:microsoft.com/office/officeart/2005/8/layout/hProcess4"/>
    <dgm:cxn modelId="{6CD6C4C3-A6DD-4A0D-9A35-95C2B3671DEE}" type="presParOf" srcId="{83675FEC-E934-4EA4-9AC2-36EFFC83C583}" destId="{AB61447A-F585-47C9-974F-82EB8C8ED916}" srcOrd="3" destOrd="0" presId="urn:microsoft.com/office/officeart/2005/8/layout/hProcess4"/>
    <dgm:cxn modelId="{30351D64-1C19-4E0A-8854-0A6ADCAF8637}" type="presParOf" srcId="{83675FEC-E934-4EA4-9AC2-36EFFC83C583}" destId="{5452AB3B-AA20-4ABC-B171-45EB6809D079}" srcOrd="4" destOrd="0" presId="urn:microsoft.com/office/officeart/2005/8/layout/hProcess4"/>
    <dgm:cxn modelId="{094F045E-5A67-43ED-BCA9-4A4B6FB5886D}" type="presParOf" srcId="{C489AA89-C008-4349-A43F-2B33BCEBDB89}" destId="{32D8A653-9DDD-4D05-B954-D4894E607A3D}" srcOrd="3" destOrd="0" presId="urn:microsoft.com/office/officeart/2005/8/layout/hProcess4"/>
    <dgm:cxn modelId="{3CB31326-40CF-4592-95FB-33AF54C81FFD}" type="presParOf" srcId="{C489AA89-C008-4349-A43F-2B33BCEBDB89}" destId="{50454248-3ACE-4F46-A624-FA72965869AB}" srcOrd="4" destOrd="0" presId="urn:microsoft.com/office/officeart/2005/8/layout/hProcess4"/>
    <dgm:cxn modelId="{2FCAE9D6-E19C-42C0-AC63-2EAF77B73A04}" type="presParOf" srcId="{50454248-3ACE-4F46-A624-FA72965869AB}" destId="{6390979F-E9F8-4C68-8C41-210F124E46CA}" srcOrd="0" destOrd="0" presId="urn:microsoft.com/office/officeart/2005/8/layout/hProcess4"/>
    <dgm:cxn modelId="{3ECEF76E-1E6D-4776-86E0-50205CD7E55F}" type="presParOf" srcId="{50454248-3ACE-4F46-A624-FA72965869AB}" destId="{634DB885-8E79-4AE9-B7EB-4026761E1FEC}" srcOrd="1" destOrd="0" presId="urn:microsoft.com/office/officeart/2005/8/layout/hProcess4"/>
    <dgm:cxn modelId="{DCBB60CE-1DF1-4944-B48C-4F658F47BB40}" type="presParOf" srcId="{50454248-3ACE-4F46-A624-FA72965869AB}" destId="{ABA595A2-E3A7-4B21-8B7A-16AD29F35882}" srcOrd="2" destOrd="0" presId="urn:microsoft.com/office/officeart/2005/8/layout/hProcess4"/>
    <dgm:cxn modelId="{0CD8761A-8A17-42A4-B50F-3EEBAD9A3505}" type="presParOf" srcId="{50454248-3ACE-4F46-A624-FA72965869AB}" destId="{314E6EA7-F907-4564-8D50-C15257ADAA7A}" srcOrd="3" destOrd="0" presId="urn:microsoft.com/office/officeart/2005/8/layout/hProcess4"/>
    <dgm:cxn modelId="{0859C78E-12C0-4995-8886-226FE8E2A484}" type="presParOf" srcId="{50454248-3ACE-4F46-A624-FA72965869AB}" destId="{00912DD5-2B85-4F48-A118-CFB696D73A4A}"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82ECD60-A464-4766-90DF-C06E6945B813}"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tr-TR"/>
        </a:p>
      </dgm:t>
    </dgm:pt>
    <dgm:pt modelId="{7010DC9B-58F1-4398-800B-64E318F05FAD}">
      <dgm:prSet custT="1"/>
      <dgm:spPr/>
      <dgm:t>
        <a:bodyPr/>
        <a:lstStyle/>
        <a:p>
          <a:pPr rtl="0"/>
          <a:r>
            <a:rPr lang="tr-TR" sz="1050" b="1" i="0" smtClean="0"/>
            <a:t>Toplantı en az 5 gün öncesinden katılımcılarına sistem üzerinden duyurulur.</a:t>
          </a:r>
          <a:endParaRPr lang="tr-TR" sz="1050" b="1"/>
        </a:p>
      </dgm:t>
    </dgm:pt>
    <dgm:pt modelId="{B68E02C3-DA5B-48A7-B06D-AA8F1B69777E}" type="parTrans" cxnId="{87D01153-F5B8-475E-9C39-1C2DF3725C3F}">
      <dgm:prSet/>
      <dgm:spPr/>
      <dgm:t>
        <a:bodyPr/>
        <a:lstStyle/>
        <a:p>
          <a:endParaRPr lang="tr-TR" sz="2000" b="1"/>
        </a:p>
      </dgm:t>
    </dgm:pt>
    <dgm:pt modelId="{FC9DF3C6-0876-43E5-A666-F596AE8702B4}" type="sibTrans" cxnId="{87D01153-F5B8-475E-9C39-1C2DF3725C3F}">
      <dgm:prSet/>
      <dgm:spPr/>
      <dgm:t>
        <a:bodyPr/>
        <a:lstStyle/>
        <a:p>
          <a:endParaRPr lang="tr-TR" sz="2000" b="1"/>
        </a:p>
      </dgm:t>
    </dgm:pt>
    <dgm:pt modelId="{6F6626D4-F99E-4C01-869E-0EEB270EEF3E}">
      <dgm:prSet custT="1"/>
      <dgm:spPr/>
      <dgm:t>
        <a:bodyPr/>
        <a:lstStyle/>
        <a:p>
          <a:pPr rtl="0"/>
          <a:r>
            <a:rPr lang="tr-TR" sz="1050" b="1" i="0" smtClean="0"/>
            <a:t>Zorunlu bir durum olmadığı sürece 2 yıl süreyle kurulun başkanı değiştirilmez.</a:t>
          </a:r>
          <a:endParaRPr lang="tr-TR" sz="1050" b="1"/>
        </a:p>
      </dgm:t>
    </dgm:pt>
    <dgm:pt modelId="{91771686-C2F7-4AE0-B122-962B934FD47A}" type="parTrans" cxnId="{FDAF8821-D4C4-457D-A54F-410D4FB55BD4}">
      <dgm:prSet/>
      <dgm:spPr/>
      <dgm:t>
        <a:bodyPr/>
        <a:lstStyle/>
        <a:p>
          <a:endParaRPr lang="tr-TR" sz="2000" b="1"/>
        </a:p>
      </dgm:t>
    </dgm:pt>
    <dgm:pt modelId="{78586300-4466-4BE9-883A-859CB6E5CA24}" type="sibTrans" cxnId="{FDAF8821-D4C4-457D-A54F-410D4FB55BD4}">
      <dgm:prSet/>
      <dgm:spPr/>
      <dgm:t>
        <a:bodyPr/>
        <a:lstStyle/>
        <a:p>
          <a:endParaRPr lang="tr-TR" sz="2000" b="1"/>
        </a:p>
      </dgm:t>
    </dgm:pt>
    <dgm:pt modelId="{E5355A65-053E-408C-A73F-6AC28EA196CB}">
      <dgm:prSet custT="1"/>
      <dgm:spPr/>
      <dgm:t>
        <a:bodyPr/>
        <a:lstStyle/>
        <a:p>
          <a:pPr rtl="0"/>
          <a:r>
            <a:rPr lang="tr-TR" sz="1050" b="1" i="0" smtClean="0"/>
            <a:t>Aynı şekilde yedek başkan seçilir.</a:t>
          </a:r>
          <a:endParaRPr lang="tr-TR" sz="1050" b="1"/>
        </a:p>
      </dgm:t>
    </dgm:pt>
    <dgm:pt modelId="{F63FAA6A-B576-437A-8F98-9B5F5A7E5D85}" type="parTrans" cxnId="{26F6AB7F-A5F1-485E-A163-C82A65B73A1D}">
      <dgm:prSet/>
      <dgm:spPr/>
      <dgm:t>
        <a:bodyPr/>
        <a:lstStyle/>
        <a:p>
          <a:endParaRPr lang="tr-TR" sz="2000" b="1"/>
        </a:p>
      </dgm:t>
    </dgm:pt>
    <dgm:pt modelId="{5F08EA61-DA32-4489-91FB-0A6DEC685F41}" type="sibTrans" cxnId="{26F6AB7F-A5F1-485E-A163-C82A65B73A1D}">
      <dgm:prSet/>
      <dgm:spPr/>
      <dgm:t>
        <a:bodyPr/>
        <a:lstStyle/>
        <a:p>
          <a:endParaRPr lang="tr-TR" sz="2000" b="1"/>
        </a:p>
      </dgm:t>
    </dgm:pt>
    <dgm:pt modelId="{CD2AEBB1-5F7A-4B97-954F-03493686E4A4}">
      <dgm:prSet custT="1"/>
      <dgm:spPr/>
      <dgm:t>
        <a:bodyPr/>
        <a:lstStyle/>
        <a:p>
          <a:pPr rtl="0"/>
          <a:r>
            <a:rPr lang="tr-TR" sz="1050" b="1" i="0" smtClean="0"/>
            <a:t>Kurumsallığı sağlamak için, bir önceki eğitim ve öğretim yılında zümre başkanlığı yapmış kişi aynı ilde ise ilk toplantıya katılır.</a:t>
          </a:r>
          <a:endParaRPr lang="tr-TR" sz="1050" b="1"/>
        </a:p>
      </dgm:t>
    </dgm:pt>
    <dgm:pt modelId="{4F33B6A4-6FDF-4930-9013-C58A24DB7944}" type="parTrans" cxnId="{FFCD2EFA-F81C-4DC0-B990-956ED3D44A1B}">
      <dgm:prSet/>
      <dgm:spPr/>
      <dgm:t>
        <a:bodyPr/>
        <a:lstStyle/>
        <a:p>
          <a:endParaRPr lang="tr-TR" sz="2000" b="1"/>
        </a:p>
      </dgm:t>
    </dgm:pt>
    <dgm:pt modelId="{09721075-CC25-4DAB-9D8A-75F0657C16EE}" type="sibTrans" cxnId="{FFCD2EFA-F81C-4DC0-B990-956ED3D44A1B}">
      <dgm:prSet/>
      <dgm:spPr/>
      <dgm:t>
        <a:bodyPr/>
        <a:lstStyle/>
        <a:p>
          <a:endParaRPr lang="tr-TR" sz="2000" b="1"/>
        </a:p>
      </dgm:t>
    </dgm:pt>
    <dgm:pt modelId="{CB4B6859-644E-4A21-BD2D-87DEA5E81D19}">
      <dgm:prSet custT="1"/>
      <dgm:spPr/>
      <dgm:t>
        <a:bodyPr/>
        <a:lstStyle/>
        <a:p>
          <a:pPr rtl="0"/>
          <a:r>
            <a:rPr lang="tr-TR" sz="1050" b="1" i="0" smtClean="0"/>
            <a:t>Kurul başkanının onayından sonra işleme girer.</a:t>
          </a:r>
          <a:endParaRPr lang="tr-TR" sz="1050" b="1"/>
        </a:p>
      </dgm:t>
    </dgm:pt>
    <dgm:pt modelId="{1A0D726E-787B-4292-8EFC-89668B5E0B8C}" type="parTrans" cxnId="{FF86D46A-F577-4BC6-9FBB-832EC26ACD6A}">
      <dgm:prSet/>
      <dgm:spPr/>
      <dgm:t>
        <a:bodyPr/>
        <a:lstStyle/>
        <a:p>
          <a:endParaRPr lang="tr-TR" sz="2000" b="1"/>
        </a:p>
      </dgm:t>
    </dgm:pt>
    <dgm:pt modelId="{9877CFEA-DDDE-4045-8434-E94BE0D1C6F9}" type="sibTrans" cxnId="{FF86D46A-F577-4BC6-9FBB-832EC26ACD6A}">
      <dgm:prSet/>
      <dgm:spPr/>
      <dgm:t>
        <a:bodyPr/>
        <a:lstStyle/>
        <a:p>
          <a:endParaRPr lang="tr-TR" sz="2000" b="1"/>
        </a:p>
      </dgm:t>
    </dgm:pt>
    <dgm:pt modelId="{E5C9EFD3-E495-4188-884B-4C4CEF536E14}">
      <dgm:prSet custT="1"/>
      <dgm:spPr/>
      <dgm:t>
        <a:bodyPr/>
        <a:lstStyle/>
        <a:p>
          <a:pPr rtl="0"/>
          <a:r>
            <a:rPr lang="tr-TR" sz="1050" b="1" i="0" smtClean="0"/>
            <a:t>Komisyon kararları eğitim kurumu müdürü onayından sonra işleme girer.</a:t>
          </a:r>
          <a:endParaRPr lang="tr-TR" sz="1050" b="1"/>
        </a:p>
      </dgm:t>
    </dgm:pt>
    <dgm:pt modelId="{BDAC924D-FC42-4182-B114-6E965AB2A362}" type="parTrans" cxnId="{424A3CC6-F4CC-4988-B1D2-56F96C109FAC}">
      <dgm:prSet/>
      <dgm:spPr/>
      <dgm:t>
        <a:bodyPr/>
        <a:lstStyle/>
        <a:p>
          <a:endParaRPr lang="tr-TR" sz="2000" b="1"/>
        </a:p>
      </dgm:t>
    </dgm:pt>
    <dgm:pt modelId="{CCB22125-DF28-4DBD-9C19-CF854827C22B}" type="sibTrans" cxnId="{424A3CC6-F4CC-4988-B1D2-56F96C109FAC}">
      <dgm:prSet/>
      <dgm:spPr/>
      <dgm:t>
        <a:bodyPr/>
        <a:lstStyle/>
        <a:p>
          <a:endParaRPr lang="tr-TR" sz="2000" b="1"/>
        </a:p>
      </dgm:t>
    </dgm:pt>
    <dgm:pt modelId="{95C50436-64A4-450B-B690-F28EB4DB9393}">
      <dgm:prSet custT="1"/>
      <dgm:spPr/>
      <dgm:t>
        <a:bodyPr/>
        <a:lstStyle/>
        <a:p>
          <a:pPr rtl="0"/>
          <a:r>
            <a:rPr lang="tr-TR" sz="1050" b="1" i="0" smtClean="0"/>
            <a:t>Kurul kararları Millî Eğitim Müdürünün onayından sonra işleme girer.</a:t>
          </a:r>
          <a:endParaRPr lang="tr-TR" sz="1050" b="1"/>
        </a:p>
      </dgm:t>
    </dgm:pt>
    <dgm:pt modelId="{19407E92-39A3-44FD-A165-05B6930B0C31}" type="parTrans" cxnId="{24319793-1536-4A2D-8F38-4AEB2F141556}">
      <dgm:prSet/>
      <dgm:spPr/>
      <dgm:t>
        <a:bodyPr/>
        <a:lstStyle/>
        <a:p>
          <a:endParaRPr lang="tr-TR" sz="2000" b="1"/>
        </a:p>
      </dgm:t>
    </dgm:pt>
    <dgm:pt modelId="{867D4C56-345F-411E-A4E7-1D44AA503197}" type="sibTrans" cxnId="{24319793-1536-4A2D-8F38-4AEB2F141556}">
      <dgm:prSet/>
      <dgm:spPr/>
      <dgm:t>
        <a:bodyPr/>
        <a:lstStyle/>
        <a:p>
          <a:endParaRPr lang="tr-TR" sz="2000" b="1"/>
        </a:p>
      </dgm:t>
    </dgm:pt>
    <dgm:pt modelId="{EEFF49BA-1FBE-4E59-AE56-9A7BCE6A087F}">
      <dgm:prSet custT="1"/>
      <dgm:spPr/>
      <dgm:t>
        <a:bodyPr/>
        <a:lstStyle/>
        <a:p>
          <a:pPr rtl="0"/>
          <a:r>
            <a:rPr lang="tr-TR" sz="1050" b="1" i="0" smtClean="0"/>
            <a:t>Kurul kararları İl Millî Eğitim Müdürünün onayından sonra işleme girer.</a:t>
          </a:r>
          <a:endParaRPr lang="tr-TR" sz="1050" b="1"/>
        </a:p>
      </dgm:t>
    </dgm:pt>
    <dgm:pt modelId="{752C86E0-19AF-4358-B056-8F0E34EE3E32}" type="parTrans" cxnId="{AB402695-78D9-4685-A551-6276A99D22AC}">
      <dgm:prSet/>
      <dgm:spPr/>
      <dgm:t>
        <a:bodyPr/>
        <a:lstStyle/>
        <a:p>
          <a:endParaRPr lang="tr-TR" sz="2000" b="1"/>
        </a:p>
      </dgm:t>
    </dgm:pt>
    <dgm:pt modelId="{F3B11F59-09B9-4D24-A683-719858B16826}" type="sibTrans" cxnId="{AB402695-78D9-4685-A551-6276A99D22AC}">
      <dgm:prSet/>
      <dgm:spPr/>
      <dgm:t>
        <a:bodyPr/>
        <a:lstStyle/>
        <a:p>
          <a:endParaRPr lang="tr-TR" sz="2000" b="1"/>
        </a:p>
      </dgm:t>
    </dgm:pt>
    <dgm:pt modelId="{CEB6D9BC-1A7E-419A-8389-01330F7B6253}" type="pres">
      <dgm:prSet presAssocID="{A82ECD60-A464-4766-90DF-C06E6945B813}" presName="linear" presStyleCnt="0">
        <dgm:presLayoutVars>
          <dgm:animLvl val="lvl"/>
          <dgm:resizeHandles val="exact"/>
        </dgm:presLayoutVars>
      </dgm:prSet>
      <dgm:spPr/>
      <dgm:t>
        <a:bodyPr/>
        <a:lstStyle/>
        <a:p>
          <a:endParaRPr lang="tr-TR"/>
        </a:p>
      </dgm:t>
    </dgm:pt>
    <dgm:pt modelId="{CA8D070B-25C9-46DF-AE1A-602B0FABAE2C}" type="pres">
      <dgm:prSet presAssocID="{7010DC9B-58F1-4398-800B-64E318F05FAD}" presName="parentText" presStyleLbl="node1" presStyleIdx="0" presStyleCnt="8" custLinFactY="-16355" custLinFactNeighborY="-100000">
        <dgm:presLayoutVars>
          <dgm:chMax val="0"/>
          <dgm:bulletEnabled val="1"/>
        </dgm:presLayoutVars>
      </dgm:prSet>
      <dgm:spPr/>
      <dgm:t>
        <a:bodyPr/>
        <a:lstStyle/>
        <a:p>
          <a:endParaRPr lang="tr-TR"/>
        </a:p>
      </dgm:t>
    </dgm:pt>
    <dgm:pt modelId="{214B07B0-1875-4108-B8E4-B2CEA84AA8B1}" type="pres">
      <dgm:prSet presAssocID="{FC9DF3C6-0876-43E5-A666-F596AE8702B4}" presName="spacer" presStyleCnt="0"/>
      <dgm:spPr/>
    </dgm:pt>
    <dgm:pt modelId="{BDBA2732-5BB0-4250-9199-10C2DBD031A1}" type="pres">
      <dgm:prSet presAssocID="{6F6626D4-F99E-4C01-869E-0EEB270EEF3E}" presName="parentText" presStyleLbl="node1" presStyleIdx="1" presStyleCnt="8">
        <dgm:presLayoutVars>
          <dgm:chMax val="0"/>
          <dgm:bulletEnabled val="1"/>
        </dgm:presLayoutVars>
      </dgm:prSet>
      <dgm:spPr/>
      <dgm:t>
        <a:bodyPr/>
        <a:lstStyle/>
        <a:p>
          <a:endParaRPr lang="tr-TR"/>
        </a:p>
      </dgm:t>
    </dgm:pt>
    <dgm:pt modelId="{0FBE0868-3D47-47D4-BC2C-05A2AE1B9086}" type="pres">
      <dgm:prSet presAssocID="{78586300-4466-4BE9-883A-859CB6E5CA24}" presName="spacer" presStyleCnt="0"/>
      <dgm:spPr/>
    </dgm:pt>
    <dgm:pt modelId="{CB9FEB93-010C-4931-8C6A-751C0F9D71D5}" type="pres">
      <dgm:prSet presAssocID="{E5355A65-053E-408C-A73F-6AC28EA196CB}" presName="parentText" presStyleLbl="node1" presStyleIdx="2" presStyleCnt="8">
        <dgm:presLayoutVars>
          <dgm:chMax val="0"/>
          <dgm:bulletEnabled val="1"/>
        </dgm:presLayoutVars>
      </dgm:prSet>
      <dgm:spPr/>
      <dgm:t>
        <a:bodyPr/>
        <a:lstStyle/>
        <a:p>
          <a:endParaRPr lang="tr-TR"/>
        </a:p>
      </dgm:t>
    </dgm:pt>
    <dgm:pt modelId="{5D87CBD8-936C-4184-8759-7FA3EDCA6610}" type="pres">
      <dgm:prSet presAssocID="{5F08EA61-DA32-4489-91FB-0A6DEC685F41}" presName="spacer" presStyleCnt="0"/>
      <dgm:spPr/>
    </dgm:pt>
    <dgm:pt modelId="{198B0084-FD2C-49C8-9C53-3FA140615E6F}" type="pres">
      <dgm:prSet presAssocID="{CD2AEBB1-5F7A-4B97-954F-03493686E4A4}" presName="parentText" presStyleLbl="node1" presStyleIdx="3" presStyleCnt="8">
        <dgm:presLayoutVars>
          <dgm:chMax val="0"/>
          <dgm:bulletEnabled val="1"/>
        </dgm:presLayoutVars>
      </dgm:prSet>
      <dgm:spPr/>
      <dgm:t>
        <a:bodyPr/>
        <a:lstStyle/>
        <a:p>
          <a:endParaRPr lang="tr-TR"/>
        </a:p>
      </dgm:t>
    </dgm:pt>
    <dgm:pt modelId="{7E658AB3-0361-43C1-9E6F-356870C90ECE}" type="pres">
      <dgm:prSet presAssocID="{09721075-CC25-4DAB-9D8A-75F0657C16EE}" presName="spacer" presStyleCnt="0"/>
      <dgm:spPr/>
    </dgm:pt>
    <dgm:pt modelId="{AB425E34-BB16-4671-903A-703458C02871}" type="pres">
      <dgm:prSet presAssocID="{CB4B6859-644E-4A21-BD2D-87DEA5E81D19}" presName="parentText" presStyleLbl="node1" presStyleIdx="4" presStyleCnt="8">
        <dgm:presLayoutVars>
          <dgm:chMax val="0"/>
          <dgm:bulletEnabled val="1"/>
        </dgm:presLayoutVars>
      </dgm:prSet>
      <dgm:spPr/>
      <dgm:t>
        <a:bodyPr/>
        <a:lstStyle/>
        <a:p>
          <a:endParaRPr lang="tr-TR"/>
        </a:p>
      </dgm:t>
    </dgm:pt>
    <dgm:pt modelId="{CA5EA869-0CC9-4229-9673-E2A3F1C9E4FC}" type="pres">
      <dgm:prSet presAssocID="{9877CFEA-DDDE-4045-8434-E94BE0D1C6F9}" presName="spacer" presStyleCnt="0"/>
      <dgm:spPr/>
    </dgm:pt>
    <dgm:pt modelId="{2938673F-6BAF-49FE-A9FE-8C71A2BE43E5}" type="pres">
      <dgm:prSet presAssocID="{E5C9EFD3-E495-4188-884B-4C4CEF536E14}" presName="parentText" presStyleLbl="node1" presStyleIdx="5" presStyleCnt="8">
        <dgm:presLayoutVars>
          <dgm:chMax val="0"/>
          <dgm:bulletEnabled val="1"/>
        </dgm:presLayoutVars>
      </dgm:prSet>
      <dgm:spPr/>
      <dgm:t>
        <a:bodyPr/>
        <a:lstStyle/>
        <a:p>
          <a:endParaRPr lang="tr-TR"/>
        </a:p>
      </dgm:t>
    </dgm:pt>
    <dgm:pt modelId="{96C02875-564C-4E6F-A7DD-ED8A45C685E8}" type="pres">
      <dgm:prSet presAssocID="{CCB22125-DF28-4DBD-9C19-CF854827C22B}" presName="spacer" presStyleCnt="0"/>
      <dgm:spPr/>
    </dgm:pt>
    <dgm:pt modelId="{0EC3B8A6-BE20-4154-8E9B-F527EF47A657}" type="pres">
      <dgm:prSet presAssocID="{95C50436-64A4-450B-B690-F28EB4DB9393}" presName="parentText" presStyleLbl="node1" presStyleIdx="6" presStyleCnt="8">
        <dgm:presLayoutVars>
          <dgm:chMax val="0"/>
          <dgm:bulletEnabled val="1"/>
        </dgm:presLayoutVars>
      </dgm:prSet>
      <dgm:spPr/>
      <dgm:t>
        <a:bodyPr/>
        <a:lstStyle/>
        <a:p>
          <a:endParaRPr lang="tr-TR"/>
        </a:p>
      </dgm:t>
    </dgm:pt>
    <dgm:pt modelId="{743532F7-A22A-41C9-85B1-AAEA5F8DA807}" type="pres">
      <dgm:prSet presAssocID="{867D4C56-345F-411E-A4E7-1D44AA503197}" presName="spacer" presStyleCnt="0"/>
      <dgm:spPr/>
    </dgm:pt>
    <dgm:pt modelId="{9D750DB3-BBC9-4618-82C6-710E2BF839A2}" type="pres">
      <dgm:prSet presAssocID="{EEFF49BA-1FBE-4E59-AE56-9A7BCE6A087F}" presName="parentText" presStyleLbl="node1" presStyleIdx="7" presStyleCnt="8">
        <dgm:presLayoutVars>
          <dgm:chMax val="0"/>
          <dgm:bulletEnabled val="1"/>
        </dgm:presLayoutVars>
      </dgm:prSet>
      <dgm:spPr/>
      <dgm:t>
        <a:bodyPr/>
        <a:lstStyle/>
        <a:p>
          <a:endParaRPr lang="tr-TR"/>
        </a:p>
      </dgm:t>
    </dgm:pt>
  </dgm:ptLst>
  <dgm:cxnLst>
    <dgm:cxn modelId="{5141CDA2-42F8-4FA6-813C-CB62C9A4FD11}" type="presOf" srcId="{A82ECD60-A464-4766-90DF-C06E6945B813}" destId="{CEB6D9BC-1A7E-419A-8389-01330F7B6253}" srcOrd="0" destOrd="0" presId="urn:microsoft.com/office/officeart/2005/8/layout/vList2"/>
    <dgm:cxn modelId="{24319793-1536-4A2D-8F38-4AEB2F141556}" srcId="{A82ECD60-A464-4766-90DF-C06E6945B813}" destId="{95C50436-64A4-450B-B690-F28EB4DB9393}" srcOrd="6" destOrd="0" parTransId="{19407E92-39A3-44FD-A165-05B6930B0C31}" sibTransId="{867D4C56-345F-411E-A4E7-1D44AA503197}"/>
    <dgm:cxn modelId="{C75EC6A1-73C3-4811-A80D-D3A88CFA17C2}" type="presOf" srcId="{CB4B6859-644E-4A21-BD2D-87DEA5E81D19}" destId="{AB425E34-BB16-4671-903A-703458C02871}" srcOrd="0" destOrd="0" presId="urn:microsoft.com/office/officeart/2005/8/layout/vList2"/>
    <dgm:cxn modelId="{FFCD2EFA-F81C-4DC0-B990-956ED3D44A1B}" srcId="{A82ECD60-A464-4766-90DF-C06E6945B813}" destId="{CD2AEBB1-5F7A-4B97-954F-03493686E4A4}" srcOrd="3" destOrd="0" parTransId="{4F33B6A4-6FDF-4930-9013-C58A24DB7944}" sibTransId="{09721075-CC25-4DAB-9D8A-75F0657C16EE}"/>
    <dgm:cxn modelId="{87D01153-F5B8-475E-9C39-1C2DF3725C3F}" srcId="{A82ECD60-A464-4766-90DF-C06E6945B813}" destId="{7010DC9B-58F1-4398-800B-64E318F05FAD}" srcOrd="0" destOrd="0" parTransId="{B68E02C3-DA5B-48A7-B06D-AA8F1B69777E}" sibTransId="{FC9DF3C6-0876-43E5-A666-F596AE8702B4}"/>
    <dgm:cxn modelId="{B7006BE8-4B63-4663-82D4-64E5766F6786}" type="presOf" srcId="{E5355A65-053E-408C-A73F-6AC28EA196CB}" destId="{CB9FEB93-010C-4931-8C6A-751C0F9D71D5}" srcOrd="0" destOrd="0" presId="urn:microsoft.com/office/officeart/2005/8/layout/vList2"/>
    <dgm:cxn modelId="{424A3CC6-F4CC-4988-B1D2-56F96C109FAC}" srcId="{A82ECD60-A464-4766-90DF-C06E6945B813}" destId="{E5C9EFD3-E495-4188-884B-4C4CEF536E14}" srcOrd="5" destOrd="0" parTransId="{BDAC924D-FC42-4182-B114-6E965AB2A362}" sibTransId="{CCB22125-DF28-4DBD-9C19-CF854827C22B}"/>
    <dgm:cxn modelId="{2D54468D-DB13-4E81-A0AB-3E06C45BB702}" type="presOf" srcId="{E5C9EFD3-E495-4188-884B-4C4CEF536E14}" destId="{2938673F-6BAF-49FE-A9FE-8C71A2BE43E5}" srcOrd="0" destOrd="0" presId="urn:microsoft.com/office/officeart/2005/8/layout/vList2"/>
    <dgm:cxn modelId="{361157D8-A8EA-40FF-85B2-DB11BAD8F6E0}" type="presOf" srcId="{6F6626D4-F99E-4C01-869E-0EEB270EEF3E}" destId="{BDBA2732-5BB0-4250-9199-10C2DBD031A1}" srcOrd="0" destOrd="0" presId="urn:microsoft.com/office/officeart/2005/8/layout/vList2"/>
    <dgm:cxn modelId="{FF86D46A-F577-4BC6-9FBB-832EC26ACD6A}" srcId="{A82ECD60-A464-4766-90DF-C06E6945B813}" destId="{CB4B6859-644E-4A21-BD2D-87DEA5E81D19}" srcOrd="4" destOrd="0" parTransId="{1A0D726E-787B-4292-8EFC-89668B5E0B8C}" sibTransId="{9877CFEA-DDDE-4045-8434-E94BE0D1C6F9}"/>
    <dgm:cxn modelId="{FDAF8821-D4C4-457D-A54F-410D4FB55BD4}" srcId="{A82ECD60-A464-4766-90DF-C06E6945B813}" destId="{6F6626D4-F99E-4C01-869E-0EEB270EEF3E}" srcOrd="1" destOrd="0" parTransId="{91771686-C2F7-4AE0-B122-962B934FD47A}" sibTransId="{78586300-4466-4BE9-883A-859CB6E5CA24}"/>
    <dgm:cxn modelId="{A33910C0-85C7-4D4F-99CE-5B4AD2790DB6}" type="presOf" srcId="{7010DC9B-58F1-4398-800B-64E318F05FAD}" destId="{CA8D070B-25C9-46DF-AE1A-602B0FABAE2C}" srcOrd="0" destOrd="0" presId="urn:microsoft.com/office/officeart/2005/8/layout/vList2"/>
    <dgm:cxn modelId="{BDCD3A41-E5FF-4744-93E5-D738367F5F4E}" type="presOf" srcId="{95C50436-64A4-450B-B690-F28EB4DB9393}" destId="{0EC3B8A6-BE20-4154-8E9B-F527EF47A657}" srcOrd="0" destOrd="0" presId="urn:microsoft.com/office/officeart/2005/8/layout/vList2"/>
    <dgm:cxn modelId="{26F6AB7F-A5F1-485E-A163-C82A65B73A1D}" srcId="{A82ECD60-A464-4766-90DF-C06E6945B813}" destId="{E5355A65-053E-408C-A73F-6AC28EA196CB}" srcOrd="2" destOrd="0" parTransId="{F63FAA6A-B576-437A-8F98-9B5F5A7E5D85}" sibTransId="{5F08EA61-DA32-4489-91FB-0A6DEC685F41}"/>
    <dgm:cxn modelId="{4B537291-B31E-48F8-A7FF-41CE3A4FE487}" type="presOf" srcId="{EEFF49BA-1FBE-4E59-AE56-9A7BCE6A087F}" destId="{9D750DB3-BBC9-4618-82C6-710E2BF839A2}" srcOrd="0" destOrd="0" presId="urn:microsoft.com/office/officeart/2005/8/layout/vList2"/>
    <dgm:cxn modelId="{AB402695-78D9-4685-A551-6276A99D22AC}" srcId="{A82ECD60-A464-4766-90DF-C06E6945B813}" destId="{EEFF49BA-1FBE-4E59-AE56-9A7BCE6A087F}" srcOrd="7" destOrd="0" parTransId="{752C86E0-19AF-4358-B056-8F0E34EE3E32}" sibTransId="{F3B11F59-09B9-4D24-A683-719858B16826}"/>
    <dgm:cxn modelId="{B28808A4-0BC6-4727-AB88-08FF0C6454F9}" type="presOf" srcId="{CD2AEBB1-5F7A-4B97-954F-03493686E4A4}" destId="{198B0084-FD2C-49C8-9C53-3FA140615E6F}" srcOrd="0" destOrd="0" presId="urn:microsoft.com/office/officeart/2005/8/layout/vList2"/>
    <dgm:cxn modelId="{21561888-2E03-4DAF-A1F8-036D830070A0}" type="presParOf" srcId="{CEB6D9BC-1A7E-419A-8389-01330F7B6253}" destId="{CA8D070B-25C9-46DF-AE1A-602B0FABAE2C}" srcOrd="0" destOrd="0" presId="urn:microsoft.com/office/officeart/2005/8/layout/vList2"/>
    <dgm:cxn modelId="{F90BDA5F-58AE-4AE5-9D2F-4D5EBDF7BAF5}" type="presParOf" srcId="{CEB6D9BC-1A7E-419A-8389-01330F7B6253}" destId="{214B07B0-1875-4108-B8E4-B2CEA84AA8B1}" srcOrd="1" destOrd="0" presId="urn:microsoft.com/office/officeart/2005/8/layout/vList2"/>
    <dgm:cxn modelId="{342FF41A-C4C2-4CD7-AE09-D51C12140046}" type="presParOf" srcId="{CEB6D9BC-1A7E-419A-8389-01330F7B6253}" destId="{BDBA2732-5BB0-4250-9199-10C2DBD031A1}" srcOrd="2" destOrd="0" presId="urn:microsoft.com/office/officeart/2005/8/layout/vList2"/>
    <dgm:cxn modelId="{F06A177B-A4E9-469E-AB8C-33795C27EBD3}" type="presParOf" srcId="{CEB6D9BC-1A7E-419A-8389-01330F7B6253}" destId="{0FBE0868-3D47-47D4-BC2C-05A2AE1B9086}" srcOrd="3" destOrd="0" presId="urn:microsoft.com/office/officeart/2005/8/layout/vList2"/>
    <dgm:cxn modelId="{ACF4ECD5-5AC0-496B-B929-FF79384E0D8E}" type="presParOf" srcId="{CEB6D9BC-1A7E-419A-8389-01330F7B6253}" destId="{CB9FEB93-010C-4931-8C6A-751C0F9D71D5}" srcOrd="4" destOrd="0" presId="urn:microsoft.com/office/officeart/2005/8/layout/vList2"/>
    <dgm:cxn modelId="{73B7E04A-810C-4678-8B9B-02297F6D15EE}" type="presParOf" srcId="{CEB6D9BC-1A7E-419A-8389-01330F7B6253}" destId="{5D87CBD8-936C-4184-8759-7FA3EDCA6610}" srcOrd="5" destOrd="0" presId="urn:microsoft.com/office/officeart/2005/8/layout/vList2"/>
    <dgm:cxn modelId="{E57DEBDA-A363-4EB5-94E2-722A6F813153}" type="presParOf" srcId="{CEB6D9BC-1A7E-419A-8389-01330F7B6253}" destId="{198B0084-FD2C-49C8-9C53-3FA140615E6F}" srcOrd="6" destOrd="0" presId="urn:microsoft.com/office/officeart/2005/8/layout/vList2"/>
    <dgm:cxn modelId="{2957348E-31F7-4BB7-824B-8908A716322D}" type="presParOf" srcId="{CEB6D9BC-1A7E-419A-8389-01330F7B6253}" destId="{7E658AB3-0361-43C1-9E6F-356870C90ECE}" srcOrd="7" destOrd="0" presId="urn:microsoft.com/office/officeart/2005/8/layout/vList2"/>
    <dgm:cxn modelId="{CC22421F-1D08-4651-A43C-4A38883F2AC1}" type="presParOf" srcId="{CEB6D9BC-1A7E-419A-8389-01330F7B6253}" destId="{AB425E34-BB16-4671-903A-703458C02871}" srcOrd="8" destOrd="0" presId="urn:microsoft.com/office/officeart/2005/8/layout/vList2"/>
    <dgm:cxn modelId="{AC71B132-F8A5-446E-9F88-734307907320}" type="presParOf" srcId="{CEB6D9BC-1A7E-419A-8389-01330F7B6253}" destId="{CA5EA869-0CC9-4229-9673-E2A3F1C9E4FC}" srcOrd="9" destOrd="0" presId="urn:microsoft.com/office/officeart/2005/8/layout/vList2"/>
    <dgm:cxn modelId="{06A25483-A333-4225-9043-450961D25A3B}" type="presParOf" srcId="{CEB6D9BC-1A7E-419A-8389-01330F7B6253}" destId="{2938673F-6BAF-49FE-A9FE-8C71A2BE43E5}" srcOrd="10" destOrd="0" presId="urn:microsoft.com/office/officeart/2005/8/layout/vList2"/>
    <dgm:cxn modelId="{F40B9FDB-F00D-4370-8AA3-FB58EDDF94D2}" type="presParOf" srcId="{CEB6D9BC-1A7E-419A-8389-01330F7B6253}" destId="{96C02875-564C-4E6F-A7DD-ED8A45C685E8}" srcOrd="11" destOrd="0" presId="urn:microsoft.com/office/officeart/2005/8/layout/vList2"/>
    <dgm:cxn modelId="{0E999983-B501-44CF-AE4E-54FC67B49C6E}" type="presParOf" srcId="{CEB6D9BC-1A7E-419A-8389-01330F7B6253}" destId="{0EC3B8A6-BE20-4154-8E9B-F527EF47A657}" srcOrd="12" destOrd="0" presId="urn:microsoft.com/office/officeart/2005/8/layout/vList2"/>
    <dgm:cxn modelId="{8212BB85-E0AB-4E9B-978D-E69C5B78F315}" type="presParOf" srcId="{CEB6D9BC-1A7E-419A-8389-01330F7B6253}" destId="{743532F7-A22A-41C9-85B1-AAEA5F8DA807}" srcOrd="13" destOrd="0" presId="urn:microsoft.com/office/officeart/2005/8/layout/vList2"/>
    <dgm:cxn modelId="{7AD1DD45-42A8-4060-AC17-0EBDFD8F7CF1}" type="presParOf" srcId="{CEB6D9BC-1A7E-419A-8389-01330F7B6253}" destId="{9D750DB3-BBC9-4618-82C6-710E2BF839A2}" srcOrd="1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82ECD60-A464-4766-90DF-C06E6945B813}"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tr-TR"/>
        </a:p>
      </dgm:t>
    </dgm:pt>
    <dgm:pt modelId="{EEFF49BA-1FBE-4E59-AE56-9A7BCE6A087F}">
      <dgm:prSet custT="1"/>
      <dgm:spPr/>
      <dgm:t>
        <a:bodyPr/>
        <a:lstStyle/>
        <a:p>
          <a:pPr rtl="0"/>
          <a:r>
            <a:rPr lang="tr-TR" sz="1200" dirty="0" smtClean="0"/>
            <a:t>MADDE 111 – (1) Eğitim kurumu sınıf/alan zümreleri; eğitim kurumunda aynı sınıfı okutan veya alanı aynı olan öğretmenlerden oluşur. ………………………….. </a:t>
          </a:r>
          <a:r>
            <a:rPr lang="tr-TR" sz="1200" b="1" dirty="0" smtClean="0"/>
            <a:t>Alanında bir öğretmen olması durumunda zümre toplantısı, eğitim kurumu müdürü veya müdürün görevlendireceği müdür yardımcısı ile yapılır</a:t>
          </a:r>
          <a:r>
            <a:rPr lang="tr-TR" sz="1200" dirty="0" smtClean="0"/>
            <a:t>.</a:t>
          </a:r>
          <a:endParaRPr lang="tr-TR" sz="1200" b="1" dirty="0"/>
        </a:p>
      </dgm:t>
    </dgm:pt>
    <dgm:pt modelId="{752C86E0-19AF-4358-B056-8F0E34EE3E32}" type="parTrans" cxnId="{AB402695-78D9-4685-A551-6276A99D22AC}">
      <dgm:prSet/>
      <dgm:spPr/>
      <dgm:t>
        <a:bodyPr/>
        <a:lstStyle/>
        <a:p>
          <a:endParaRPr lang="tr-TR" sz="2400" b="1"/>
        </a:p>
      </dgm:t>
    </dgm:pt>
    <dgm:pt modelId="{F3B11F59-09B9-4D24-A683-719858B16826}" type="sibTrans" cxnId="{AB402695-78D9-4685-A551-6276A99D22AC}">
      <dgm:prSet/>
      <dgm:spPr/>
      <dgm:t>
        <a:bodyPr/>
        <a:lstStyle/>
        <a:p>
          <a:endParaRPr lang="tr-TR" sz="2400" b="1"/>
        </a:p>
      </dgm:t>
    </dgm:pt>
    <dgm:pt modelId="{CEB6D9BC-1A7E-419A-8389-01330F7B6253}" type="pres">
      <dgm:prSet presAssocID="{A82ECD60-A464-4766-90DF-C06E6945B813}" presName="linear" presStyleCnt="0">
        <dgm:presLayoutVars>
          <dgm:animLvl val="lvl"/>
          <dgm:resizeHandles val="exact"/>
        </dgm:presLayoutVars>
      </dgm:prSet>
      <dgm:spPr/>
      <dgm:t>
        <a:bodyPr/>
        <a:lstStyle/>
        <a:p>
          <a:endParaRPr lang="tr-TR"/>
        </a:p>
      </dgm:t>
    </dgm:pt>
    <dgm:pt modelId="{9D750DB3-BBC9-4618-82C6-710E2BF839A2}" type="pres">
      <dgm:prSet presAssocID="{EEFF49BA-1FBE-4E59-AE56-9A7BCE6A087F}" presName="parentText" presStyleLbl="node1" presStyleIdx="0" presStyleCnt="1" custScaleY="176745" custLinFactX="14457" custLinFactNeighborX="100000">
        <dgm:presLayoutVars>
          <dgm:chMax val="0"/>
          <dgm:bulletEnabled val="1"/>
        </dgm:presLayoutVars>
      </dgm:prSet>
      <dgm:spPr/>
      <dgm:t>
        <a:bodyPr/>
        <a:lstStyle/>
        <a:p>
          <a:endParaRPr lang="tr-TR"/>
        </a:p>
      </dgm:t>
    </dgm:pt>
  </dgm:ptLst>
  <dgm:cxnLst>
    <dgm:cxn modelId="{547DCBBF-4538-4AB1-BF04-DF049230E779}" type="presOf" srcId="{EEFF49BA-1FBE-4E59-AE56-9A7BCE6A087F}" destId="{9D750DB3-BBC9-4618-82C6-710E2BF839A2}" srcOrd="0" destOrd="0" presId="urn:microsoft.com/office/officeart/2005/8/layout/vList2"/>
    <dgm:cxn modelId="{AB402695-78D9-4685-A551-6276A99D22AC}" srcId="{A82ECD60-A464-4766-90DF-C06E6945B813}" destId="{EEFF49BA-1FBE-4E59-AE56-9A7BCE6A087F}" srcOrd="0" destOrd="0" parTransId="{752C86E0-19AF-4358-B056-8F0E34EE3E32}" sibTransId="{F3B11F59-09B9-4D24-A683-719858B16826}"/>
    <dgm:cxn modelId="{EBB558C6-074D-4B26-9121-DDDDE067F020}" type="presOf" srcId="{A82ECD60-A464-4766-90DF-C06E6945B813}" destId="{CEB6D9BC-1A7E-419A-8389-01330F7B6253}" srcOrd="0" destOrd="0" presId="urn:microsoft.com/office/officeart/2005/8/layout/vList2"/>
    <dgm:cxn modelId="{2512E8A2-4DD2-4A15-B4B8-C1817F83CA73}" type="presParOf" srcId="{CEB6D9BC-1A7E-419A-8389-01330F7B6253}" destId="{9D750DB3-BBC9-4618-82C6-710E2BF839A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82ECD60-A464-4766-90DF-C06E6945B813}"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tr-TR"/>
        </a:p>
      </dgm:t>
    </dgm:pt>
    <dgm:pt modelId="{EEFF49BA-1FBE-4E59-AE56-9A7BCE6A087F}">
      <dgm:prSet custT="1"/>
      <dgm:spPr/>
      <dgm:t>
        <a:bodyPr/>
        <a:lstStyle/>
        <a:p>
          <a:pPr rtl="0"/>
          <a:r>
            <a:rPr lang="tr-TR" sz="1400" dirty="0" smtClean="0"/>
            <a:t>MADDE 34 – (3) Tek öğretmenli birleştirilmiş sınıflı ilkokullarda öğretmenler kurulu toplantısı yapılmaz.</a:t>
          </a:r>
        </a:p>
        <a:p>
          <a:pPr rtl="0"/>
          <a:endParaRPr lang="tr-TR" sz="1400" dirty="0" smtClean="0"/>
        </a:p>
        <a:p>
          <a:pPr rtl="0"/>
          <a:r>
            <a:rPr lang="tr-TR" sz="1400" dirty="0" smtClean="0"/>
            <a:t>MADDE 35 – (2) Aynı sınıfı okutan bir sınıf öğretmeni veya aynı dersi okutan yalnızca bir alan öğretmeni olması durumunda zümre öğretmenler kurulu toplantısı yapılmaz</a:t>
          </a:r>
          <a:endParaRPr lang="tr-TR" sz="1400" b="1" dirty="0"/>
        </a:p>
      </dgm:t>
    </dgm:pt>
    <dgm:pt modelId="{752C86E0-19AF-4358-B056-8F0E34EE3E32}" type="parTrans" cxnId="{AB402695-78D9-4685-A551-6276A99D22AC}">
      <dgm:prSet/>
      <dgm:spPr/>
      <dgm:t>
        <a:bodyPr/>
        <a:lstStyle/>
        <a:p>
          <a:endParaRPr lang="tr-TR" sz="2400" b="1"/>
        </a:p>
      </dgm:t>
    </dgm:pt>
    <dgm:pt modelId="{F3B11F59-09B9-4D24-A683-719858B16826}" type="sibTrans" cxnId="{AB402695-78D9-4685-A551-6276A99D22AC}">
      <dgm:prSet/>
      <dgm:spPr/>
      <dgm:t>
        <a:bodyPr/>
        <a:lstStyle/>
        <a:p>
          <a:endParaRPr lang="tr-TR" sz="2400" b="1"/>
        </a:p>
      </dgm:t>
    </dgm:pt>
    <dgm:pt modelId="{CEB6D9BC-1A7E-419A-8389-01330F7B6253}" type="pres">
      <dgm:prSet presAssocID="{A82ECD60-A464-4766-90DF-C06E6945B813}" presName="linear" presStyleCnt="0">
        <dgm:presLayoutVars>
          <dgm:animLvl val="lvl"/>
          <dgm:resizeHandles val="exact"/>
        </dgm:presLayoutVars>
      </dgm:prSet>
      <dgm:spPr/>
      <dgm:t>
        <a:bodyPr/>
        <a:lstStyle/>
        <a:p>
          <a:endParaRPr lang="tr-TR"/>
        </a:p>
      </dgm:t>
    </dgm:pt>
    <dgm:pt modelId="{9D750DB3-BBC9-4618-82C6-710E2BF839A2}" type="pres">
      <dgm:prSet presAssocID="{EEFF49BA-1FBE-4E59-AE56-9A7BCE6A087F}" presName="parentText" presStyleLbl="node1" presStyleIdx="0" presStyleCnt="1" custScaleY="511194" custLinFactX="14457" custLinFactNeighborX="100000">
        <dgm:presLayoutVars>
          <dgm:chMax val="0"/>
          <dgm:bulletEnabled val="1"/>
        </dgm:presLayoutVars>
      </dgm:prSet>
      <dgm:spPr/>
      <dgm:t>
        <a:bodyPr/>
        <a:lstStyle/>
        <a:p>
          <a:endParaRPr lang="tr-TR"/>
        </a:p>
      </dgm:t>
    </dgm:pt>
  </dgm:ptLst>
  <dgm:cxnLst>
    <dgm:cxn modelId="{34B77F8B-F66E-4652-8E57-A2EBF3C50C2D}" type="presOf" srcId="{A82ECD60-A464-4766-90DF-C06E6945B813}" destId="{CEB6D9BC-1A7E-419A-8389-01330F7B6253}" srcOrd="0" destOrd="0" presId="urn:microsoft.com/office/officeart/2005/8/layout/vList2"/>
    <dgm:cxn modelId="{4A401129-08B8-4838-AA1D-9D25E85184B2}" type="presOf" srcId="{EEFF49BA-1FBE-4E59-AE56-9A7BCE6A087F}" destId="{9D750DB3-BBC9-4618-82C6-710E2BF839A2}" srcOrd="0" destOrd="0" presId="urn:microsoft.com/office/officeart/2005/8/layout/vList2"/>
    <dgm:cxn modelId="{AB402695-78D9-4685-A551-6276A99D22AC}" srcId="{A82ECD60-A464-4766-90DF-C06E6945B813}" destId="{EEFF49BA-1FBE-4E59-AE56-9A7BCE6A087F}" srcOrd="0" destOrd="0" parTransId="{752C86E0-19AF-4358-B056-8F0E34EE3E32}" sibTransId="{F3B11F59-09B9-4D24-A683-719858B16826}"/>
    <dgm:cxn modelId="{F902D0A0-9013-4600-8199-55E2E3A0610F}" type="presParOf" srcId="{CEB6D9BC-1A7E-419A-8389-01330F7B6253}" destId="{9D750DB3-BBC9-4618-82C6-710E2BF839A2}"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82ECD60-A464-4766-90DF-C06E6945B813}"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tr-TR"/>
        </a:p>
      </dgm:t>
    </dgm:pt>
    <dgm:pt modelId="{2EC77764-6194-44AE-BD74-DE18FD364DC8}">
      <dgm:prSet custT="1"/>
      <dgm:spPr/>
      <dgm:t>
        <a:bodyPr/>
        <a:lstStyle/>
        <a:p>
          <a:r>
            <a:rPr lang="tr-TR" sz="1400" b="1" dirty="0" smtClean="0"/>
            <a:t>İlçede alanındaki tek zümre başkanı il zümre toplantısına katılır.</a:t>
          </a:r>
          <a:endParaRPr lang="tr-TR" sz="1400" b="1" dirty="0"/>
        </a:p>
      </dgm:t>
    </dgm:pt>
    <dgm:pt modelId="{D45E4F03-DB84-4086-A144-A5BA75DD1AEA}" type="parTrans" cxnId="{C7FA0107-D0FC-4AE2-AE0D-C55C0F8883A1}">
      <dgm:prSet/>
      <dgm:spPr/>
      <dgm:t>
        <a:bodyPr/>
        <a:lstStyle/>
        <a:p>
          <a:endParaRPr lang="tr-TR"/>
        </a:p>
      </dgm:t>
    </dgm:pt>
    <dgm:pt modelId="{A278761C-35AA-43CA-9413-1FB34F946C39}" type="sibTrans" cxnId="{C7FA0107-D0FC-4AE2-AE0D-C55C0F8883A1}">
      <dgm:prSet/>
      <dgm:spPr/>
      <dgm:t>
        <a:bodyPr/>
        <a:lstStyle/>
        <a:p>
          <a:endParaRPr lang="tr-TR"/>
        </a:p>
      </dgm:t>
    </dgm:pt>
    <dgm:pt modelId="{CEB6D9BC-1A7E-419A-8389-01330F7B6253}" type="pres">
      <dgm:prSet presAssocID="{A82ECD60-A464-4766-90DF-C06E6945B813}" presName="linear" presStyleCnt="0">
        <dgm:presLayoutVars>
          <dgm:animLvl val="lvl"/>
          <dgm:resizeHandles val="exact"/>
        </dgm:presLayoutVars>
      </dgm:prSet>
      <dgm:spPr/>
      <dgm:t>
        <a:bodyPr/>
        <a:lstStyle/>
        <a:p>
          <a:endParaRPr lang="tr-TR"/>
        </a:p>
      </dgm:t>
    </dgm:pt>
    <dgm:pt modelId="{E05CF952-2DB9-4BB6-BBCE-EF092C7E1D2B}" type="pres">
      <dgm:prSet presAssocID="{2EC77764-6194-44AE-BD74-DE18FD364DC8}" presName="parentText" presStyleLbl="node1" presStyleIdx="0" presStyleCnt="1">
        <dgm:presLayoutVars>
          <dgm:chMax val="0"/>
          <dgm:bulletEnabled val="1"/>
        </dgm:presLayoutVars>
      </dgm:prSet>
      <dgm:spPr/>
      <dgm:t>
        <a:bodyPr/>
        <a:lstStyle/>
        <a:p>
          <a:endParaRPr lang="tr-TR"/>
        </a:p>
      </dgm:t>
    </dgm:pt>
  </dgm:ptLst>
  <dgm:cxnLst>
    <dgm:cxn modelId="{C7FA0107-D0FC-4AE2-AE0D-C55C0F8883A1}" srcId="{A82ECD60-A464-4766-90DF-C06E6945B813}" destId="{2EC77764-6194-44AE-BD74-DE18FD364DC8}" srcOrd="0" destOrd="0" parTransId="{D45E4F03-DB84-4086-A144-A5BA75DD1AEA}" sibTransId="{A278761C-35AA-43CA-9413-1FB34F946C39}"/>
    <dgm:cxn modelId="{4B99BC98-5BC3-45F8-9382-1A7120CDF343}" type="presOf" srcId="{A82ECD60-A464-4766-90DF-C06E6945B813}" destId="{CEB6D9BC-1A7E-419A-8389-01330F7B6253}" srcOrd="0" destOrd="0" presId="urn:microsoft.com/office/officeart/2005/8/layout/vList2"/>
    <dgm:cxn modelId="{2E81BC68-991C-4AEF-BC2F-DF4A218065D8}" type="presOf" srcId="{2EC77764-6194-44AE-BD74-DE18FD364DC8}" destId="{E05CF952-2DB9-4BB6-BBCE-EF092C7E1D2B}" srcOrd="0" destOrd="0" presId="urn:microsoft.com/office/officeart/2005/8/layout/vList2"/>
    <dgm:cxn modelId="{C3890FB3-A390-4FBE-ADE3-A95772971A79}" type="presParOf" srcId="{CEB6D9BC-1A7E-419A-8389-01330F7B6253}" destId="{E05CF952-2DB9-4BB6-BBCE-EF092C7E1D2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82ECD60-A464-4766-90DF-C06E6945B813}"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tr-TR"/>
        </a:p>
      </dgm:t>
    </dgm:pt>
    <dgm:pt modelId="{EEFF49BA-1FBE-4E59-AE56-9A7BCE6A087F}">
      <dgm:prSet custT="1"/>
      <dgm:spPr/>
      <dgm:t>
        <a:bodyPr/>
        <a:lstStyle/>
        <a:p>
          <a:pPr rtl="0"/>
          <a:r>
            <a:rPr lang="tr-TR" sz="1600" b="1" dirty="0" smtClean="0"/>
            <a:t>İlçede alanındaki tek öğretmen il zümresine katılır.</a:t>
          </a:r>
          <a:endParaRPr lang="tr-TR" sz="1600" b="1" dirty="0"/>
        </a:p>
      </dgm:t>
    </dgm:pt>
    <dgm:pt modelId="{752C86E0-19AF-4358-B056-8F0E34EE3E32}" type="parTrans" cxnId="{AB402695-78D9-4685-A551-6276A99D22AC}">
      <dgm:prSet/>
      <dgm:spPr/>
      <dgm:t>
        <a:bodyPr/>
        <a:lstStyle/>
        <a:p>
          <a:endParaRPr lang="tr-TR" sz="2400" b="1"/>
        </a:p>
      </dgm:t>
    </dgm:pt>
    <dgm:pt modelId="{F3B11F59-09B9-4D24-A683-719858B16826}" type="sibTrans" cxnId="{AB402695-78D9-4685-A551-6276A99D22AC}">
      <dgm:prSet/>
      <dgm:spPr/>
      <dgm:t>
        <a:bodyPr/>
        <a:lstStyle/>
        <a:p>
          <a:endParaRPr lang="tr-TR" sz="2400" b="1"/>
        </a:p>
      </dgm:t>
    </dgm:pt>
    <dgm:pt modelId="{CEB6D9BC-1A7E-419A-8389-01330F7B6253}" type="pres">
      <dgm:prSet presAssocID="{A82ECD60-A464-4766-90DF-C06E6945B813}" presName="linear" presStyleCnt="0">
        <dgm:presLayoutVars>
          <dgm:animLvl val="lvl"/>
          <dgm:resizeHandles val="exact"/>
        </dgm:presLayoutVars>
      </dgm:prSet>
      <dgm:spPr/>
      <dgm:t>
        <a:bodyPr/>
        <a:lstStyle/>
        <a:p>
          <a:endParaRPr lang="tr-TR"/>
        </a:p>
      </dgm:t>
    </dgm:pt>
    <dgm:pt modelId="{9D750DB3-BBC9-4618-82C6-710E2BF839A2}" type="pres">
      <dgm:prSet presAssocID="{EEFF49BA-1FBE-4E59-AE56-9A7BCE6A087F}" presName="parentText" presStyleLbl="node1" presStyleIdx="0" presStyleCnt="1" custScaleY="100603" custLinFactX="14457" custLinFactNeighborX="100000">
        <dgm:presLayoutVars>
          <dgm:chMax val="0"/>
          <dgm:bulletEnabled val="1"/>
        </dgm:presLayoutVars>
      </dgm:prSet>
      <dgm:spPr/>
      <dgm:t>
        <a:bodyPr/>
        <a:lstStyle/>
        <a:p>
          <a:endParaRPr lang="tr-TR"/>
        </a:p>
      </dgm:t>
    </dgm:pt>
  </dgm:ptLst>
  <dgm:cxnLst>
    <dgm:cxn modelId="{C43B6C21-2DAD-4D7F-B8F7-99D2868DDA4F}" type="presOf" srcId="{EEFF49BA-1FBE-4E59-AE56-9A7BCE6A087F}" destId="{9D750DB3-BBC9-4618-82C6-710E2BF839A2}" srcOrd="0" destOrd="0" presId="urn:microsoft.com/office/officeart/2005/8/layout/vList2"/>
    <dgm:cxn modelId="{AB402695-78D9-4685-A551-6276A99D22AC}" srcId="{A82ECD60-A464-4766-90DF-C06E6945B813}" destId="{EEFF49BA-1FBE-4E59-AE56-9A7BCE6A087F}" srcOrd="0" destOrd="0" parTransId="{752C86E0-19AF-4358-B056-8F0E34EE3E32}" sibTransId="{F3B11F59-09B9-4D24-A683-719858B16826}"/>
    <dgm:cxn modelId="{F90018DD-402C-4440-A296-3B51250ED14A}" type="presOf" srcId="{A82ECD60-A464-4766-90DF-C06E6945B813}" destId="{CEB6D9BC-1A7E-419A-8389-01330F7B6253}" srcOrd="0" destOrd="0" presId="urn:microsoft.com/office/officeart/2005/8/layout/vList2"/>
    <dgm:cxn modelId="{5D479F67-2336-414C-B245-1BC1DF46200E}" type="presParOf" srcId="{CEB6D9BC-1A7E-419A-8389-01330F7B6253}" destId="{9D750DB3-BBC9-4618-82C6-710E2BF839A2}"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5E0E32-8718-430D-90DD-4759B6CD4F3C}">
      <dsp:nvSpPr>
        <dsp:cNvPr id="0" name=""/>
        <dsp:cNvSpPr/>
      </dsp:nvSpPr>
      <dsp:spPr>
        <a:xfrm>
          <a:off x="98801" y="429720"/>
          <a:ext cx="1925066" cy="23809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tr-TR" sz="1200" b="1" kern="1200" dirty="0" smtClean="0"/>
            <a:t>İl Sınıf/Alan Zümresi</a:t>
          </a:r>
          <a:endParaRPr lang="tr-TR" sz="1200" b="1" kern="1200" dirty="0"/>
        </a:p>
        <a:p>
          <a:pPr marL="114300" lvl="1" indent="-114300" algn="l" defTabSz="533400">
            <a:lnSpc>
              <a:spcPct val="90000"/>
            </a:lnSpc>
            <a:spcBef>
              <a:spcPct val="0"/>
            </a:spcBef>
            <a:spcAft>
              <a:spcPct val="15000"/>
            </a:spcAft>
            <a:buChar char="••"/>
          </a:pPr>
          <a:r>
            <a:rPr lang="tr-TR" sz="1200" b="1" kern="1200" dirty="0" smtClean="0"/>
            <a:t>Eğitim Bölgesi Müdürler Kurulu</a:t>
          </a:r>
          <a:endParaRPr lang="tr-TR" sz="1200" b="1" kern="1200" dirty="0"/>
        </a:p>
        <a:p>
          <a:pPr marL="114300" lvl="1" indent="-114300" algn="l" defTabSz="533400">
            <a:lnSpc>
              <a:spcPct val="90000"/>
            </a:lnSpc>
            <a:spcBef>
              <a:spcPct val="0"/>
            </a:spcBef>
            <a:spcAft>
              <a:spcPct val="15000"/>
            </a:spcAft>
            <a:buChar char="••"/>
          </a:pPr>
          <a:r>
            <a:rPr lang="tr-TR" sz="1200" b="1" kern="1200" dirty="0" smtClean="0"/>
            <a:t>İlçe Millî Eğitim Müdürleri Kurulu</a:t>
          </a:r>
          <a:endParaRPr lang="tr-TR" sz="1200" b="1" kern="1200" dirty="0"/>
        </a:p>
        <a:p>
          <a:pPr marL="114300" lvl="1" indent="-114300" algn="l" defTabSz="533400">
            <a:lnSpc>
              <a:spcPct val="90000"/>
            </a:lnSpc>
            <a:spcBef>
              <a:spcPct val="0"/>
            </a:spcBef>
            <a:spcAft>
              <a:spcPct val="15000"/>
            </a:spcAft>
            <a:buChar char="••"/>
          </a:pPr>
          <a:r>
            <a:rPr lang="tr-TR" sz="1200" b="1" kern="1200" dirty="0" smtClean="0"/>
            <a:t>Sanat ve Spor Kurulu</a:t>
          </a:r>
          <a:endParaRPr lang="tr-TR" sz="1200" b="1" kern="1200" dirty="0"/>
        </a:p>
      </dsp:txBody>
      <dsp:txXfrm>
        <a:off x="153593" y="484512"/>
        <a:ext cx="1815482" cy="1761138"/>
      </dsp:txXfrm>
    </dsp:sp>
    <dsp:sp modelId="{04F735FB-0D5B-4D4B-B686-98D313D39CD5}">
      <dsp:nvSpPr>
        <dsp:cNvPr id="0" name=""/>
        <dsp:cNvSpPr/>
      </dsp:nvSpPr>
      <dsp:spPr>
        <a:xfrm>
          <a:off x="944544" y="1244908"/>
          <a:ext cx="2345586" cy="2345586"/>
        </a:xfrm>
        <a:prstGeom prst="leftCircularArrow">
          <a:avLst>
            <a:gd name="adj1" fmla="val 3290"/>
            <a:gd name="adj2" fmla="val 406175"/>
            <a:gd name="adj3" fmla="val 1511936"/>
            <a:gd name="adj4" fmla="val 8354739"/>
            <a:gd name="adj5" fmla="val 38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9D2622-18EA-430D-BD93-8838149ABAE5}">
      <dsp:nvSpPr>
        <dsp:cNvPr id="0" name=""/>
        <dsp:cNvSpPr/>
      </dsp:nvSpPr>
      <dsp:spPr>
        <a:xfrm>
          <a:off x="436671" y="2448269"/>
          <a:ext cx="1711169" cy="6804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tr-TR" sz="2200" kern="1200" dirty="0" smtClean="0"/>
            <a:t>İl</a:t>
          </a:r>
          <a:endParaRPr lang="tr-TR" sz="2200" kern="1200" dirty="0"/>
        </a:p>
      </dsp:txBody>
      <dsp:txXfrm>
        <a:off x="456601" y="2468199"/>
        <a:ext cx="1671309" cy="640615"/>
      </dsp:txXfrm>
    </dsp:sp>
    <dsp:sp modelId="{EEA27F0B-7249-4218-B4CE-CEBC0C143B84}">
      <dsp:nvSpPr>
        <dsp:cNvPr id="0" name=""/>
        <dsp:cNvSpPr/>
      </dsp:nvSpPr>
      <dsp:spPr>
        <a:xfrm>
          <a:off x="2605235" y="285423"/>
          <a:ext cx="1925066" cy="26695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57150" lvl="1" indent="-57150" algn="l" defTabSz="488950">
            <a:lnSpc>
              <a:spcPct val="90000"/>
            </a:lnSpc>
            <a:spcBef>
              <a:spcPct val="0"/>
            </a:spcBef>
            <a:spcAft>
              <a:spcPct val="15000"/>
            </a:spcAft>
            <a:buChar char="••"/>
          </a:pPr>
          <a:r>
            <a:rPr lang="tr-TR" sz="1100" b="1" kern="1200" dirty="0" smtClean="0"/>
            <a:t>İlçe Sınıf/Alan Zümresi</a:t>
          </a:r>
          <a:endParaRPr lang="tr-TR" sz="1100" b="1" kern="1200" dirty="0"/>
        </a:p>
        <a:p>
          <a:pPr marL="57150" lvl="1" indent="-57150" algn="l" defTabSz="488950">
            <a:lnSpc>
              <a:spcPct val="90000"/>
            </a:lnSpc>
            <a:spcBef>
              <a:spcPct val="0"/>
            </a:spcBef>
            <a:spcAft>
              <a:spcPct val="15000"/>
            </a:spcAft>
            <a:buChar char="••"/>
          </a:pPr>
          <a:r>
            <a:rPr lang="tr-TR" sz="1100" b="1" kern="1200" dirty="0" smtClean="0"/>
            <a:t>Eğitim Bölgesi Müdürler Kurulu</a:t>
          </a:r>
          <a:endParaRPr lang="tr-TR" sz="1100" b="1" kern="1200" dirty="0"/>
        </a:p>
        <a:p>
          <a:pPr marL="57150" lvl="1" indent="-57150" algn="l" defTabSz="488950">
            <a:lnSpc>
              <a:spcPct val="90000"/>
            </a:lnSpc>
            <a:spcBef>
              <a:spcPct val="0"/>
            </a:spcBef>
            <a:spcAft>
              <a:spcPct val="15000"/>
            </a:spcAft>
            <a:buChar char="••"/>
          </a:pPr>
          <a:r>
            <a:rPr lang="tr-TR" sz="1100" b="1" kern="1200" dirty="0" smtClean="0"/>
            <a:t>Koordinatör Müdürler Kurulu</a:t>
          </a:r>
          <a:endParaRPr lang="tr-TR" sz="1100" b="1" kern="1200" dirty="0"/>
        </a:p>
        <a:p>
          <a:pPr marL="57150" lvl="1" indent="-57150" algn="l" defTabSz="488950">
            <a:lnSpc>
              <a:spcPct val="90000"/>
            </a:lnSpc>
            <a:spcBef>
              <a:spcPct val="0"/>
            </a:spcBef>
            <a:spcAft>
              <a:spcPct val="15000"/>
            </a:spcAft>
            <a:buChar char="••"/>
          </a:pPr>
          <a:r>
            <a:rPr lang="tr-TR" sz="1100" b="1" kern="1200" dirty="0" smtClean="0"/>
            <a:t>Eğitim Kurumu Müdürleri Kurulu</a:t>
          </a:r>
          <a:endParaRPr lang="tr-TR" sz="1100" b="1" kern="1200" dirty="0"/>
        </a:p>
        <a:p>
          <a:pPr marL="57150" lvl="1" indent="-57150" algn="l" defTabSz="488950">
            <a:lnSpc>
              <a:spcPct val="90000"/>
            </a:lnSpc>
            <a:spcBef>
              <a:spcPct val="0"/>
            </a:spcBef>
            <a:spcAft>
              <a:spcPct val="15000"/>
            </a:spcAft>
            <a:buChar char="••"/>
          </a:pPr>
          <a:r>
            <a:rPr lang="tr-TR" sz="1100" b="1" kern="1200" dirty="0" smtClean="0"/>
            <a:t>Kademe ve Türlerine Göre Eğitim Kurumu Müdürleri Kurulu</a:t>
          </a:r>
          <a:endParaRPr lang="tr-TR" sz="1100" b="1" kern="1200" dirty="0"/>
        </a:p>
      </dsp:txBody>
      <dsp:txXfrm>
        <a:off x="2661618" y="913845"/>
        <a:ext cx="1812300" cy="1984708"/>
      </dsp:txXfrm>
    </dsp:sp>
    <dsp:sp modelId="{32D8A653-9DDD-4D05-B954-D4894E607A3D}">
      <dsp:nvSpPr>
        <dsp:cNvPr id="0" name=""/>
        <dsp:cNvSpPr/>
      </dsp:nvSpPr>
      <dsp:spPr>
        <a:xfrm>
          <a:off x="3406499" y="-474476"/>
          <a:ext cx="2597945" cy="2597945"/>
        </a:xfrm>
        <a:prstGeom prst="circularArrow">
          <a:avLst>
            <a:gd name="adj1" fmla="val 2970"/>
            <a:gd name="adj2" fmla="val 363965"/>
            <a:gd name="adj3" fmla="val 20248089"/>
            <a:gd name="adj4" fmla="val 13363075"/>
            <a:gd name="adj5" fmla="val 346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B61447A-F585-47C9-974F-82EB8C8ED916}">
      <dsp:nvSpPr>
        <dsp:cNvPr id="0" name=""/>
        <dsp:cNvSpPr/>
      </dsp:nvSpPr>
      <dsp:spPr>
        <a:xfrm>
          <a:off x="2956949" y="0"/>
          <a:ext cx="1711169" cy="6804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tr-TR" sz="2200" kern="1200" dirty="0" smtClean="0"/>
            <a:t>İlçe</a:t>
          </a:r>
          <a:endParaRPr lang="tr-TR" sz="2200" kern="1200" dirty="0"/>
        </a:p>
      </dsp:txBody>
      <dsp:txXfrm>
        <a:off x="2976879" y="19930"/>
        <a:ext cx="1671309" cy="640615"/>
      </dsp:txXfrm>
    </dsp:sp>
    <dsp:sp modelId="{634DB885-8E79-4AE9-B7EB-4026761E1FEC}">
      <dsp:nvSpPr>
        <dsp:cNvPr id="0" name=""/>
        <dsp:cNvSpPr/>
      </dsp:nvSpPr>
      <dsp:spPr>
        <a:xfrm>
          <a:off x="5111669" y="403022"/>
          <a:ext cx="1925066" cy="243431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57150" lvl="1" indent="-57150" algn="l" defTabSz="444500">
            <a:lnSpc>
              <a:spcPct val="90000"/>
            </a:lnSpc>
            <a:spcBef>
              <a:spcPct val="0"/>
            </a:spcBef>
            <a:spcAft>
              <a:spcPct val="15000"/>
            </a:spcAft>
            <a:buChar char="••"/>
          </a:pPr>
          <a:r>
            <a:rPr lang="tr-TR" sz="1000" b="1" kern="1200" dirty="0" smtClean="0"/>
            <a:t>Öğretmenler Kurulu</a:t>
          </a:r>
          <a:endParaRPr lang="tr-TR" sz="1000" b="1" kern="1200" dirty="0"/>
        </a:p>
        <a:p>
          <a:pPr marL="57150" lvl="1" indent="-57150" algn="l" defTabSz="444500">
            <a:lnSpc>
              <a:spcPct val="90000"/>
            </a:lnSpc>
            <a:spcBef>
              <a:spcPct val="0"/>
            </a:spcBef>
            <a:spcAft>
              <a:spcPct val="15000"/>
            </a:spcAft>
            <a:buChar char="••"/>
          </a:pPr>
          <a:r>
            <a:rPr lang="tr-TR" sz="1000" b="1" kern="1200" dirty="0" smtClean="0"/>
            <a:t>Sınıf/Şube Öğretmenler Kurulu</a:t>
          </a:r>
          <a:endParaRPr lang="tr-TR" sz="1000" b="1" kern="1200" dirty="0"/>
        </a:p>
        <a:p>
          <a:pPr marL="57150" lvl="1" indent="-57150" algn="l" defTabSz="444500">
            <a:lnSpc>
              <a:spcPct val="90000"/>
            </a:lnSpc>
            <a:spcBef>
              <a:spcPct val="0"/>
            </a:spcBef>
            <a:spcAft>
              <a:spcPct val="15000"/>
            </a:spcAft>
            <a:buChar char="••"/>
          </a:pPr>
          <a:r>
            <a:rPr lang="tr-TR" sz="1000" b="1" kern="1200" dirty="0" smtClean="0"/>
            <a:t>Eğitim Kurumu Sınıf/Alan Zümre Başkanları Kurulu</a:t>
          </a:r>
          <a:endParaRPr lang="tr-TR" sz="1000" b="1" kern="1200" dirty="0"/>
        </a:p>
        <a:p>
          <a:pPr marL="57150" lvl="1" indent="-57150" algn="l" defTabSz="444500">
            <a:lnSpc>
              <a:spcPct val="90000"/>
            </a:lnSpc>
            <a:spcBef>
              <a:spcPct val="0"/>
            </a:spcBef>
            <a:spcAft>
              <a:spcPct val="15000"/>
            </a:spcAft>
            <a:buChar char="••"/>
          </a:pPr>
          <a:r>
            <a:rPr lang="tr-TR" sz="1000" b="1" kern="1200" dirty="0" smtClean="0"/>
            <a:t>Eğitim Kurumu Sınıf/Alan Zümreleri</a:t>
          </a:r>
          <a:endParaRPr lang="tr-TR" sz="1000" b="1" kern="1200" dirty="0"/>
        </a:p>
        <a:p>
          <a:pPr marL="57150" lvl="1" indent="-57150" algn="l" defTabSz="444500">
            <a:lnSpc>
              <a:spcPct val="90000"/>
            </a:lnSpc>
            <a:spcBef>
              <a:spcPct val="0"/>
            </a:spcBef>
            <a:spcAft>
              <a:spcPct val="15000"/>
            </a:spcAft>
            <a:buChar char="••"/>
          </a:pPr>
          <a:r>
            <a:rPr lang="tr-TR" sz="1000" b="1" kern="1200" dirty="0" smtClean="0"/>
            <a:t>Rehberlik ve Psikolojik Danışma Hizmetleri Yürütme Komisyonu</a:t>
          </a:r>
          <a:endParaRPr lang="tr-TR" sz="1000" b="1" kern="1200" dirty="0"/>
        </a:p>
        <a:p>
          <a:pPr marL="57150" lvl="1" indent="-57150" algn="l" defTabSz="444500">
            <a:lnSpc>
              <a:spcPct val="90000"/>
            </a:lnSpc>
            <a:spcBef>
              <a:spcPct val="0"/>
            </a:spcBef>
            <a:spcAft>
              <a:spcPct val="15000"/>
            </a:spcAft>
            <a:buChar char="••"/>
          </a:pPr>
          <a:r>
            <a:rPr lang="tr-TR" sz="1000" b="1" kern="1200" dirty="0" smtClean="0"/>
            <a:t>Sosyal Etkinlikler Kurulu</a:t>
          </a:r>
          <a:r>
            <a:rPr lang="tr-TR" sz="1000" kern="1200" dirty="0" smtClean="0"/>
            <a:t> </a:t>
          </a:r>
          <a:endParaRPr lang="tr-TR" sz="1000" kern="1200" dirty="0"/>
        </a:p>
      </dsp:txBody>
      <dsp:txXfrm>
        <a:off x="5167689" y="459042"/>
        <a:ext cx="1813026" cy="1800636"/>
      </dsp:txXfrm>
    </dsp:sp>
    <dsp:sp modelId="{314E6EA7-F907-4564-8D50-C15257ADAA7A}">
      <dsp:nvSpPr>
        <dsp:cNvPr id="0" name=""/>
        <dsp:cNvSpPr/>
      </dsp:nvSpPr>
      <dsp:spPr>
        <a:xfrm>
          <a:off x="5445723" y="2523230"/>
          <a:ext cx="1711169" cy="6804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tr-TR" sz="2200" kern="1200" dirty="0" smtClean="0"/>
            <a:t>Eğitim Kurumu</a:t>
          </a:r>
          <a:endParaRPr lang="tr-TR" sz="2200" kern="1200" dirty="0"/>
        </a:p>
      </dsp:txBody>
      <dsp:txXfrm>
        <a:off x="5465653" y="2543160"/>
        <a:ext cx="1671309" cy="6406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400"/>
              <a:buChar char="●"/>
              <a:defRPr sz="1100"/>
            </a:lvl1pPr>
            <a:lvl2pPr lvl="1">
              <a:spcBef>
                <a:spcPts val="0"/>
              </a:spcBef>
              <a:buSzPts val="1400"/>
              <a:buChar char="○"/>
              <a:defRPr sz="1100"/>
            </a:lvl2pPr>
            <a:lvl3pPr lvl="2">
              <a:spcBef>
                <a:spcPts val="0"/>
              </a:spcBef>
              <a:buSzPts val="1400"/>
              <a:buChar char="■"/>
              <a:defRPr sz="1100"/>
            </a:lvl3pPr>
            <a:lvl4pPr lvl="3">
              <a:spcBef>
                <a:spcPts val="0"/>
              </a:spcBef>
              <a:buSzPts val="1400"/>
              <a:buChar char="●"/>
              <a:defRPr sz="1100"/>
            </a:lvl4pPr>
            <a:lvl5pPr lvl="4">
              <a:spcBef>
                <a:spcPts val="0"/>
              </a:spcBef>
              <a:buSzPts val="1400"/>
              <a:buChar char="○"/>
              <a:defRPr sz="1100"/>
            </a:lvl5pPr>
            <a:lvl6pPr lvl="5">
              <a:spcBef>
                <a:spcPts val="0"/>
              </a:spcBef>
              <a:buSzPts val="1400"/>
              <a:buChar char="■"/>
              <a:defRPr sz="1100"/>
            </a:lvl6pPr>
            <a:lvl7pPr lvl="6">
              <a:spcBef>
                <a:spcPts val="0"/>
              </a:spcBef>
              <a:buSzPts val="1400"/>
              <a:buChar char="●"/>
              <a:defRPr sz="1100"/>
            </a:lvl7pPr>
            <a:lvl8pPr lvl="7">
              <a:spcBef>
                <a:spcPts val="0"/>
              </a:spcBef>
              <a:buSzPts val="1400"/>
              <a:buChar char="○"/>
              <a:defRPr sz="1100"/>
            </a:lvl8pPr>
            <a:lvl9pPr lvl="8">
              <a:spcBef>
                <a:spcPts val="0"/>
              </a:spcBef>
              <a:buSzPts val="1400"/>
              <a:buChar char="■"/>
              <a:defRPr sz="1100"/>
            </a:lvl9pPr>
          </a:lstStyle>
          <a:p>
            <a:endParaRPr/>
          </a:p>
        </p:txBody>
      </p:sp>
    </p:spTree>
    <p:extLst>
      <p:ext uri="{BB962C8B-B14F-4D97-AF65-F5344CB8AC3E}">
        <p14:creationId xmlns:p14="http://schemas.microsoft.com/office/powerpoint/2010/main" val="311545373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445477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756530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4234015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4010148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4896383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195582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1491140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3222696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8102919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40433197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9078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715563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2264307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1371187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9961268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2111223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6769869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5497214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5137154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9867173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42047948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035783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2040287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8874749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4818764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3632994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9840629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2529501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7931362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9548017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9575475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7664911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004169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5" name="Shape 26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dirty="0"/>
          </a:p>
        </p:txBody>
      </p:sp>
    </p:spTree>
    <p:extLst>
      <p:ext uri="{BB962C8B-B14F-4D97-AF65-F5344CB8AC3E}">
        <p14:creationId xmlns:p14="http://schemas.microsoft.com/office/powerpoint/2010/main" val="37033863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350108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84296517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6570154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9840603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41611128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642370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04924892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2633279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71231033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Shape 4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0" name="Shape 5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607284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Shape 4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0" name="Shape 5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518157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346010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978065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529305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68656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9"/>
        <p:cNvGrpSpPr/>
        <p:nvPr/>
      </p:nvGrpSpPr>
      <p:grpSpPr>
        <a:xfrm>
          <a:off x="0" y="0"/>
          <a:ext cx="0" cy="0"/>
          <a:chOff x="0" y="0"/>
          <a:chExt cx="0" cy="0"/>
        </a:xfrm>
      </p:grpSpPr>
      <p:sp>
        <p:nvSpPr>
          <p:cNvPr id="10" name="Shape 10"/>
          <p:cNvSpPr/>
          <p:nvPr/>
        </p:nvSpPr>
        <p:spPr>
          <a:xfrm>
            <a:off x="7544483" y="657775"/>
            <a:ext cx="1299300" cy="432900"/>
          </a:xfrm>
          <a:prstGeom prst="triangle">
            <a:avLst>
              <a:gd name="adj" fmla="val 32425"/>
            </a:avLst>
          </a:prstGeom>
          <a:solidFill>
            <a:srgbClr val="263248"/>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grpSp>
        <p:nvGrpSpPr>
          <p:cNvPr id="11" name="Shape 11"/>
          <p:cNvGrpSpPr/>
          <p:nvPr/>
        </p:nvGrpSpPr>
        <p:grpSpPr>
          <a:xfrm>
            <a:off x="0" y="-7088"/>
            <a:ext cx="8661398" cy="5150588"/>
            <a:chOff x="0" y="-7088"/>
            <a:chExt cx="8661398" cy="5150588"/>
          </a:xfrm>
        </p:grpSpPr>
        <p:sp>
          <p:nvSpPr>
            <p:cNvPr id="12" name="Shape 12"/>
            <p:cNvSpPr/>
            <p:nvPr/>
          </p:nvSpPr>
          <p:spPr>
            <a:xfrm>
              <a:off x="0" y="0"/>
              <a:ext cx="3525000" cy="5143500"/>
            </a:xfrm>
            <a:prstGeom prst="rect">
              <a:avLst/>
            </a:prstGeom>
            <a:solidFill>
              <a:srgbClr val="C7D3E6"/>
            </a:solidFill>
            <a:ln>
              <a:noFill/>
            </a:ln>
          </p:spPr>
          <p:txBody>
            <a:bodyPr wrap="square" lIns="91425" tIns="91425" rIns="91425" bIns="91425" anchor="ctr" anchorCtr="0">
              <a:noAutofit/>
            </a:bodyPr>
            <a:lstStyle/>
            <a:p>
              <a:pPr marL="0" lvl="0" indent="0">
                <a:spcBef>
                  <a:spcPts val="0"/>
                </a:spcBef>
                <a:buNone/>
              </a:pPr>
              <a:endParaRPr/>
            </a:p>
          </p:txBody>
        </p:sp>
        <p:sp>
          <p:nvSpPr>
            <p:cNvPr id="13" name="Shape 13"/>
            <p:cNvSpPr/>
            <p:nvPr/>
          </p:nvSpPr>
          <p:spPr>
            <a:xfrm rot="10800000" flipH="1">
              <a:off x="3517898" y="-7088"/>
              <a:ext cx="5143500" cy="5143500"/>
            </a:xfrm>
            <a:prstGeom prst="rtTriangle">
              <a:avLst/>
            </a:prstGeom>
            <a:solidFill>
              <a:srgbClr val="C7D3E6"/>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grpSp>
      <p:grpSp>
        <p:nvGrpSpPr>
          <p:cNvPr id="14" name="Shape 14"/>
          <p:cNvGrpSpPr/>
          <p:nvPr/>
        </p:nvGrpSpPr>
        <p:grpSpPr>
          <a:xfrm rot="10800000" flipH="1">
            <a:off x="1" y="1090763"/>
            <a:ext cx="8847502" cy="2961975"/>
            <a:chOff x="-8178042" y="-4493254"/>
            <a:chExt cx="19483598" cy="6522736"/>
          </a:xfrm>
        </p:grpSpPr>
        <p:sp>
          <p:nvSpPr>
            <p:cNvPr id="15" name="Shape 15"/>
            <p:cNvSpPr/>
            <p:nvPr/>
          </p:nvSpPr>
          <p:spPr>
            <a:xfrm>
              <a:off x="-8178042" y="-4493118"/>
              <a:ext cx="12968400" cy="6522600"/>
            </a:xfrm>
            <a:prstGeom prst="rect">
              <a:avLst/>
            </a:prstGeom>
            <a:solidFill>
              <a:srgbClr val="3F5378"/>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16" name="Shape 16"/>
            <p:cNvSpPr/>
            <p:nvPr/>
          </p:nvSpPr>
          <p:spPr>
            <a:xfrm>
              <a:off x="4782955" y="-4493254"/>
              <a:ext cx="6522600" cy="6522600"/>
            </a:xfrm>
            <a:prstGeom prst="rtTriangle">
              <a:avLst/>
            </a:prstGeom>
            <a:solidFill>
              <a:srgbClr val="3F5378"/>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grpSp>
      <p:grpSp>
        <p:nvGrpSpPr>
          <p:cNvPr id="17" name="Shape 17"/>
          <p:cNvGrpSpPr/>
          <p:nvPr/>
        </p:nvGrpSpPr>
        <p:grpSpPr>
          <a:xfrm>
            <a:off x="3677236" y="4278349"/>
            <a:ext cx="5480829" cy="432996"/>
            <a:chOff x="5582265" y="4646738"/>
            <a:chExt cx="5480829" cy="432996"/>
          </a:xfrm>
        </p:grpSpPr>
        <p:sp>
          <p:nvSpPr>
            <p:cNvPr id="18" name="Shape 18"/>
            <p:cNvSpPr/>
            <p:nvPr/>
          </p:nvSpPr>
          <p:spPr>
            <a:xfrm rot="10800000">
              <a:off x="5582265" y="4948334"/>
              <a:ext cx="394200" cy="131400"/>
            </a:xfrm>
            <a:prstGeom prst="triangle">
              <a:avLst>
                <a:gd name="adj" fmla="val 32425"/>
              </a:avLst>
            </a:prstGeom>
            <a:solidFill>
              <a:srgbClr val="D26F00"/>
            </a:solidFill>
            <a:ln>
              <a:noFill/>
            </a:ln>
          </p:spPr>
          <p:txBody>
            <a:bodyPr wrap="square" lIns="91425" tIns="91425" rIns="91425" bIns="91425" anchor="ctr" anchorCtr="0">
              <a:noAutofit/>
            </a:bodyPr>
            <a:lstStyle/>
            <a:p>
              <a:pPr marL="0" lvl="0" indent="0">
                <a:spcBef>
                  <a:spcPts val="0"/>
                </a:spcBef>
                <a:buNone/>
              </a:pPr>
              <a:endParaRPr/>
            </a:p>
          </p:txBody>
        </p:sp>
        <p:grpSp>
          <p:nvGrpSpPr>
            <p:cNvPr id="19" name="Shape 19"/>
            <p:cNvGrpSpPr/>
            <p:nvPr/>
          </p:nvGrpSpPr>
          <p:grpSpPr>
            <a:xfrm flipH="1">
              <a:off x="5585232" y="4646738"/>
              <a:ext cx="5477861" cy="304551"/>
              <a:chOff x="-24158748" y="330075"/>
              <a:chExt cx="30568423" cy="1699506"/>
            </a:xfrm>
          </p:grpSpPr>
          <p:sp>
            <p:nvSpPr>
              <p:cNvPr id="20" name="Shape 20"/>
              <p:cNvSpPr/>
              <p:nvPr/>
            </p:nvSpPr>
            <p:spPr>
              <a:xfrm>
                <a:off x="-24158748" y="330081"/>
                <a:ext cx="28908000" cy="1699500"/>
              </a:xfrm>
              <a:prstGeom prst="rect">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p>
            </p:txBody>
          </p:sp>
          <p:sp>
            <p:nvSpPr>
              <p:cNvPr id="21" name="Shape 21"/>
              <p:cNvSpPr/>
              <p:nvPr/>
            </p:nvSpPr>
            <p:spPr>
              <a:xfrm>
                <a:off x="4710175" y="330075"/>
                <a:ext cx="1699500" cy="1699500"/>
              </a:xfrm>
              <a:prstGeom prst="rtTriangle">
                <a:avLst/>
              </a:prstGeom>
              <a:solidFill>
                <a:srgbClr val="FF9800"/>
              </a:solidFill>
              <a:ln>
                <a:noFill/>
              </a:ln>
            </p:spPr>
            <p:txBody>
              <a:bodyPr wrap="square" lIns="91425" tIns="91425" rIns="91425" bIns="91425" anchor="ctr" anchorCtr="0">
                <a:noAutofit/>
              </a:bodyPr>
              <a:lstStyle/>
              <a:p>
                <a:pPr marL="0" lvl="0" indent="0">
                  <a:spcBef>
                    <a:spcPts val="0"/>
                  </a:spcBef>
                  <a:buNone/>
                </a:pPr>
                <a:endParaRPr/>
              </a:p>
            </p:txBody>
          </p:sp>
        </p:grpSp>
      </p:grpSp>
      <p:sp>
        <p:nvSpPr>
          <p:cNvPr id="22" name="Shape 22"/>
          <p:cNvSpPr txBox="1">
            <a:spLocks noGrp="1"/>
          </p:cNvSpPr>
          <p:nvPr>
            <p:ph type="ctrTitle"/>
          </p:nvPr>
        </p:nvSpPr>
        <p:spPr>
          <a:xfrm>
            <a:off x="685800" y="1090750"/>
            <a:ext cx="5367900" cy="2961900"/>
          </a:xfrm>
          <a:prstGeom prst="rect">
            <a:avLst/>
          </a:prstGeom>
        </p:spPr>
        <p:txBody>
          <a:bodyPr wrap="square" lIns="91425" tIns="91425" rIns="91425" bIns="91425" anchor="ctr" anchorCtr="0"/>
          <a:lstStyle>
            <a:lvl1pPr lvl="0">
              <a:spcBef>
                <a:spcPts val="0"/>
              </a:spcBef>
              <a:buSzPts val="4800"/>
              <a:buNone/>
              <a:defRPr sz="4800"/>
            </a:lvl1pPr>
            <a:lvl2pPr lvl="1" algn="ctr">
              <a:spcBef>
                <a:spcPts val="0"/>
              </a:spcBef>
              <a:buSzPts val="4800"/>
              <a:buNone/>
              <a:defRPr sz="4800"/>
            </a:lvl2pPr>
            <a:lvl3pPr lvl="2" algn="ctr">
              <a:spcBef>
                <a:spcPts val="0"/>
              </a:spcBef>
              <a:buSzPts val="4800"/>
              <a:buNone/>
              <a:defRPr sz="4800"/>
            </a:lvl3pPr>
            <a:lvl4pPr lvl="3" algn="ctr">
              <a:spcBef>
                <a:spcPts val="0"/>
              </a:spcBef>
              <a:buSzPts val="4800"/>
              <a:buNone/>
              <a:defRPr sz="4800"/>
            </a:lvl4pPr>
            <a:lvl5pPr lvl="4" algn="ctr">
              <a:spcBef>
                <a:spcPts val="0"/>
              </a:spcBef>
              <a:buSzPts val="4800"/>
              <a:buNone/>
              <a:defRPr sz="4800"/>
            </a:lvl5pPr>
            <a:lvl6pPr lvl="5" algn="ctr">
              <a:spcBef>
                <a:spcPts val="0"/>
              </a:spcBef>
              <a:buSzPts val="4800"/>
              <a:buNone/>
              <a:defRPr sz="4800"/>
            </a:lvl6pPr>
            <a:lvl7pPr lvl="6" algn="ctr">
              <a:spcBef>
                <a:spcPts val="0"/>
              </a:spcBef>
              <a:buSzPts val="4800"/>
              <a:buNone/>
              <a:defRPr sz="4800"/>
            </a:lvl7pPr>
            <a:lvl8pPr lvl="7" algn="ctr">
              <a:spcBef>
                <a:spcPts val="0"/>
              </a:spcBef>
              <a:buSzPts val="4800"/>
              <a:buNone/>
              <a:defRPr sz="4800"/>
            </a:lvl8pPr>
            <a:lvl9pPr lvl="8" algn="ctr">
              <a:spcBef>
                <a:spcPts val="0"/>
              </a:spcBef>
              <a:buSzPts val="4800"/>
              <a:buNone/>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81"/>
        <p:cNvGrpSpPr/>
        <p:nvPr/>
      </p:nvGrpSpPr>
      <p:grpSpPr>
        <a:xfrm>
          <a:off x="0" y="0"/>
          <a:ext cx="0" cy="0"/>
          <a:chOff x="0" y="0"/>
          <a:chExt cx="0" cy="0"/>
        </a:xfrm>
      </p:grpSpPr>
      <p:grpSp>
        <p:nvGrpSpPr>
          <p:cNvPr id="82" name="Shape 82"/>
          <p:cNvGrpSpPr/>
          <p:nvPr/>
        </p:nvGrpSpPr>
        <p:grpSpPr>
          <a:xfrm>
            <a:off x="-4" y="40"/>
            <a:ext cx="7072430" cy="1327315"/>
            <a:chOff x="-4" y="40"/>
            <a:chExt cx="7072430" cy="1327315"/>
          </a:xfrm>
        </p:grpSpPr>
        <p:sp>
          <p:nvSpPr>
            <p:cNvPr id="83" name="Shape 83"/>
            <p:cNvSpPr/>
            <p:nvPr/>
          </p:nvSpPr>
          <p:spPr>
            <a:xfrm>
              <a:off x="6292649" y="126425"/>
              <a:ext cx="779700" cy="259800"/>
            </a:xfrm>
            <a:prstGeom prst="triangle">
              <a:avLst>
                <a:gd name="adj" fmla="val 32425"/>
              </a:avLst>
            </a:prstGeom>
            <a:solidFill>
              <a:srgbClr val="263248"/>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grpSp>
          <p:nvGrpSpPr>
            <p:cNvPr id="84" name="Shape 84"/>
            <p:cNvGrpSpPr/>
            <p:nvPr/>
          </p:nvGrpSpPr>
          <p:grpSpPr>
            <a:xfrm rot="10800000" flipH="1">
              <a:off x="3" y="40"/>
              <a:ext cx="6756168" cy="1327315"/>
              <a:chOff x="-2168138" y="330075"/>
              <a:chExt cx="8650663" cy="1699506"/>
            </a:xfrm>
          </p:grpSpPr>
          <p:sp>
            <p:nvSpPr>
              <p:cNvPr id="85" name="Shape 85"/>
              <p:cNvSpPr/>
              <p:nvPr/>
            </p:nvSpPr>
            <p:spPr>
              <a:xfrm>
                <a:off x="-2168138" y="330081"/>
                <a:ext cx="6958200" cy="1699500"/>
              </a:xfrm>
              <a:prstGeom prst="rect">
                <a:avLst/>
              </a:prstGeom>
              <a:solidFill>
                <a:srgbClr val="C7D3E6"/>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86" name="Shape 86"/>
              <p:cNvSpPr/>
              <p:nvPr/>
            </p:nvSpPr>
            <p:spPr>
              <a:xfrm>
                <a:off x="4783025" y="330075"/>
                <a:ext cx="1699500" cy="1699500"/>
              </a:xfrm>
              <a:prstGeom prst="rtTriangle">
                <a:avLst/>
              </a:prstGeom>
              <a:solidFill>
                <a:srgbClr val="C7D3E6"/>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grpSp>
        <p:grpSp>
          <p:nvGrpSpPr>
            <p:cNvPr id="87" name="Shape 87"/>
            <p:cNvGrpSpPr/>
            <p:nvPr/>
          </p:nvGrpSpPr>
          <p:grpSpPr>
            <a:xfrm rot="10800000" flipH="1">
              <a:off x="-4" y="381007"/>
              <a:ext cx="7072430" cy="771744"/>
              <a:chOff x="-9092084" y="330075"/>
              <a:chExt cx="15574609" cy="1699501"/>
            </a:xfrm>
          </p:grpSpPr>
          <p:sp>
            <p:nvSpPr>
              <p:cNvPr id="88" name="Shape 88"/>
              <p:cNvSpPr/>
              <p:nvPr/>
            </p:nvSpPr>
            <p:spPr>
              <a:xfrm>
                <a:off x="-9092084" y="330076"/>
                <a:ext cx="13882200" cy="1699500"/>
              </a:xfrm>
              <a:prstGeom prst="rect">
                <a:avLst/>
              </a:prstGeom>
              <a:solidFill>
                <a:srgbClr val="3F5378"/>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89" name="Shape 89"/>
              <p:cNvSpPr/>
              <p:nvPr/>
            </p:nvSpPr>
            <p:spPr>
              <a:xfrm>
                <a:off x="4783025" y="330075"/>
                <a:ext cx="1699500" cy="1699500"/>
              </a:xfrm>
              <a:prstGeom prst="rtTriangle">
                <a:avLst/>
              </a:prstGeom>
              <a:solidFill>
                <a:srgbClr val="3F5378"/>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grpSp>
      </p:grpSp>
      <p:grpSp>
        <p:nvGrpSpPr>
          <p:cNvPr id="90" name="Shape 90"/>
          <p:cNvGrpSpPr/>
          <p:nvPr/>
        </p:nvGrpSpPr>
        <p:grpSpPr>
          <a:xfrm>
            <a:off x="6946842" y="4472723"/>
            <a:ext cx="2202830" cy="670795"/>
            <a:chOff x="5575242" y="4472723"/>
            <a:chExt cx="2202830" cy="670795"/>
          </a:xfrm>
        </p:grpSpPr>
        <p:sp>
          <p:nvSpPr>
            <p:cNvPr id="91" name="Shape 91"/>
            <p:cNvSpPr/>
            <p:nvPr/>
          </p:nvSpPr>
          <p:spPr>
            <a:xfrm rot="10800000">
              <a:off x="5575242" y="4948334"/>
              <a:ext cx="394200" cy="131400"/>
            </a:xfrm>
            <a:prstGeom prst="triangle">
              <a:avLst>
                <a:gd name="adj" fmla="val 32425"/>
              </a:avLst>
            </a:prstGeom>
            <a:solidFill>
              <a:srgbClr val="D26F00"/>
            </a:solidFill>
            <a:ln>
              <a:noFill/>
            </a:ln>
          </p:spPr>
          <p:txBody>
            <a:bodyPr wrap="square" lIns="91425" tIns="91425" rIns="91425" bIns="91425" anchor="ctr" anchorCtr="0">
              <a:noAutofit/>
            </a:bodyPr>
            <a:lstStyle/>
            <a:p>
              <a:pPr marL="0" lvl="0" indent="0">
                <a:spcBef>
                  <a:spcPts val="0"/>
                </a:spcBef>
                <a:buNone/>
              </a:pPr>
              <a:endParaRPr/>
            </a:p>
          </p:txBody>
        </p:sp>
        <p:grpSp>
          <p:nvGrpSpPr>
            <p:cNvPr id="92" name="Shape 92"/>
            <p:cNvGrpSpPr/>
            <p:nvPr/>
          </p:nvGrpSpPr>
          <p:grpSpPr>
            <a:xfrm flipH="1">
              <a:off x="5734850" y="4472723"/>
              <a:ext cx="2040837" cy="670795"/>
              <a:chOff x="1297954" y="330075"/>
              <a:chExt cx="5169293" cy="1699506"/>
            </a:xfrm>
          </p:grpSpPr>
          <p:sp>
            <p:nvSpPr>
              <p:cNvPr id="93" name="Shape 93"/>
              <p:cNvSpPr/>
              <p:nvPr/>
            </p:nvSpPr>
            <p:spPr>
              <a:xfrm>
                <a:off x="1297954" y="330081"/>
                <a:ext cx="3476700" cy="1699500"/>
              </a:xfrm>
              <a:prstGeom prst="rect">
                <a:avLst/>
              </a:prstGeom>
              <a:solidFill>
                <a:srgbClr val="C7D3E6"/>
              </a:solidFill>
              <a:ln>
                <a:noFill/>
              </a:ln>
            </p:spPr>
            <p:txBody>
              <a:bodyPr wrap="square" lIns="91425" tIns="91425" rIns="91425" bIns="91425" anchor="ctr" anchorCtr="0">
                <a:noAutofit/>
              </a:bodyPr>
              <a:lstStyle/>
              <a:p>
                <a:pPr marL="0" lvl="0" indent="0" rtl="0">
                  <a:spcBef>
                    <a:spcPts val="0"/>
                  </a:spcBef>
                  <a:buNone/>
                </a:pPr>
                <a:endParaRPr/>
              </a:p>
            </p:txBody>
          </p:sp>
          <p:sp>
            <p:nvSpPr>
              <p:cNvPr id="94" name="Shape 94"/>
              <p:cNvSpPr/>
              <p:nvPr/>
            </p:nvSpPr>
            <p:spPr>
              <a:xfrm>
                <a:off x="4767747" y="330075"/>
                <a:ext cx="1699500" cy="1699500"/>
              </a:xfrm>
              <a:prstGeom prst="rtTriangle">
                <a:avLst/>
              </a:prstGeom>
              <a:solidFill>
                <a:srgbClr val="C7D3E6"/>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95" name="Shape 95"/>
            <p:cNvGrpSpPr/>
            <p:nvPr/>
          </p:nvGrpSpPr>
          <p:grpSpPr>
            <a:xfrm flipH="1">
              <a:off x="5578209" y="4646738"/>
              <a:ext cx="2199863" cy="304563"/>
              <a:chOff x="-5827153" y="330075"/>
              <a:chExt cx="12276019" cy="1699569"/>
            </a:xfrm>
          </p:grpSpPr>
          <p:sp>
            <p:nvSpPr>
              <p:cNvPr id="96" name="Shape 96"/>
              <p:cNvSpPr/>
              <p:nvPr/>
            </p:nvSpPr>
            <p:spPr>
              <a:xfrm>
                <a:off x="-5827153" y="330144"/>
                <a:ext cx="10612200" cy="1699500"/>
              </a:xfrm>
              <a:prstGeom prst="rect">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p>
            </p:txBody>
          </p:sp>
          <p:sp>
            <p:nvSpPr>
              <p:cNvPr id="97" name="Shape 97"/>
              <p:cNvSpPr/>
              <p:nvPr/>
            </p:nvSpPr>
            <p:spPr>
              <a:xfrm>
                <a:off x="4749366" y="330075"/>
                <a:ext cx="1699500" cy="1699500"/>
              </a:xfrm>
              <a:prstGeom prst="rtTriangle">
                <a:avLst/>
              </a:prstGeom>
              <a:solidFill>
                <a:srgbClr val="FF9800"/>
              </a:solidFill>
              <a:ln>
                <a:noFill/>
              </a:ln>
            </p:spPr>
            <p:txBody>
              <a:bodyPr wrap="square" lIns="91425" tIns="91425" rIns="91425" bIns="91425" anchor="ctr" anchorCtr="0">
                <a:noAutofit/>
              </a:bodyPr>
              <a:lstStyle/>
              <a:p>
                <a:pPr marL="0" lvl="0" indent="0">
                  <a:spcBef>
                    <a:spcPts val="0"/>
                  </a:spcBef>
                  <a:buNone/>
                </a:pPr>
                <a:endParaRPr/>
              </a:p>
            </p:txBody>
          </p:sp>
        </p:grpSp>
      </p:grpSp>
      <p:sp>
        <p:nvSpPr>
          <p:cNvPr id="98" name="Shape 98"/>
          <p:cNvSpPr txBox="1">
            <a:spLocks noGrp="1"/>
          </p:cNvSpPr>
          <p:nvPr>
            <p:ph type="title"/>
          </p:nvPr>
        </p:nvSpPr>
        <p:spPr>
          <a:xfrm>
            <a:off x="814275" y="392575"/>
            <a:ext cx="5258400" cy="766200"/>
          </a:xfrm>
          <a:prstGeom prst="rect">
            <a:avLst/>
          </a:prstGeom>
        </p:spPr>
        <p:txBody>
          <a:bodyPr wrap="square" lIns="91425" tIns="91425" rIns="91425" bIns="91425" anchor="ctr" anchorCtr="0"/>
          <a:lstStyle>
            <a:lvl1pPr lvl="0">
              <a:spcBef>
                <a:spcPts val="0"/>
              </a:spcBef>
              <a:buSzPts val="2000"/>
              <a:buNone/>
              <a:defRPr/>
            </a:lvl1pPr>
            <a:lvl2pPr lvl="1">
              <a:spcBef>
                <a:spcPts val="0"/>
              </a:spcBef>
              <a:buSzPts val="2000"/>
              <a:buNone/>
              <a:defRPr/>
            </a:lvl2pPr>
            <a:lvl3pPr lvl="2">
              <a:spcBef>
                <a:spcPts val="0"/>
              </a:spcBef>
              <a:buSzPts val="2000"/>
              <a:buNone/>
              <a:defRPr/>
            </a:lvl3pPr>
            <a:lvl4pPr lvl="3">
              <a:spcBef>
                <a:spcPts val="0"/>
              </a:spcBef>
              <a:buSzPts val="2000"/>
              <a:buNone/>
              <a:defRPr/>
            </a:lvl4pPr>
            <a:lvl5pPr lvl="4">
              <a:spcBef>
                <a:spcPts val="0"/>
              </a:spcBef>
              <a:buSzPts val="2000"/>
              <a:buNone/>
              <a:defRPr/>
            </a:lvl5pPr>
            <a:lvl6pPr lvl="5">
              <a:spcBef>
                <a:spcPts val="0"/>
              </a:spcBef>
              <a:buSzPts val="2000"/>
              <a:buNone/>
              <a:defRPr/>
            </a:lvl6pPr>
            <a:lvl7pPr lvl="6">
              <a:spcBef>
                <a:spcPts val="0"/>
              </a:spcBef>
              <a:buSzPts val="2000"/>
              <a:buNone/>
              <a:defRPr/>
            </a:lvl7pPr>
            <a:lvl8pPr lvl="7">
              <a:spcBef>
                <a:spcPts val="0"/>
              </a:spcBef>
              <a:buSzPts val="2000"/>
              <a:buNone/>
              <a:defRPr/>
            </a:lvl8pPr>
            <a:lvl9pPr lvl="8">
              <a:spcBef>
                <a:spcPts val="0"/>
              </a:spcBef>
              <a:buSzPts val="2000"/>
              <a:buNone/>
              <a:defRPr/>
            </a:lvl9pPr>
          </a:lstStyle>
          <a:p>
            <a:endParaRPr/>
          </a:p>
        </p:txBody>
      </p:sp>
      <p:sp>
        <p:nvSpPr>
          <p:cNvPr id="99" name="Shape 99"/>
          <p:cNvSpPr txBox="1">
            <a:spLocks noGrp="1"/>
          </p:cNvSpPr>
          <p:nvPr>
            <p:ph type="body" idx="1"/>
          </p:nvPr>
        </p:nvSpPr>
        <p:spPr>
          <a:xfrm>
            <a:off x="814275" y="1537988"/>
            <a:ext cx="3378300" cy="2724300"/>
          </a:xfrm>
          <a:prstGeom prst="rect">
            <a:avLst/>
          </a:prstGeom>
        </p:spPr>
        <p:txBody>
          <a:bodyPr wrap="square" lIns="91425" tIns="91425" rIns="91425" bIns="91425" anchor="t" anchorCtr="0"/>
          <a:lstStyle>
            <a:lvl1pPr lvl="0">
              <a:spcBef>
                <a:spcPts val="0"/>
              </a:spcBef>
              <a:buSzPts val="2000"/>
              <a:buChar char="▰"/>
              <a:defRPr sz="2000"/>
            </a:lvl1pPr>
            <a:lvl2pPr lvl="1">
              <a:spcBef>
                <a:spcPts val="0"/>
              </a:spcBef>
              <a:buSzPts val="2000"/>
              <a:buChar char="▻"/>
              <a:defRPr sz="2000"/>
            </a:lvl2pPr>
            <a:lvl3pPr lvl="2">
              <a:spcBef>
                <a:spcPts val="0"/>
              </a:spcBef>
              <a:buSzPts val="2000"/>
              <a:buChar char="▻"/>
              <a:defRPr sz="2000"/>
            </a:lvl3pPr>
            <a:lvl4pPr lvl="3">
              <a:spcBef>
                <a:spcPts val="0"/>
              </a:spcBef>
              <a:buSzPts val="2000"/>
              <a:buChar char="▻"/>
              <a:defRPr sz="2000"/>
            </a:lvl4pPr>
            <a:lvl5pPr lvl="4">
              <a:spcBef>
                <a:spcPts val="0"/>
              </a:spcBef>
              <a:buSzPts val="2000"/>
              <a:buChar char="▻"/>
              <a:defRPr sz="2000"/>
            </a:lvl5pPr>
            <a:lvl6pPr lvl="5">
              <a:spcBef>
                <a:spcPts val="0"/>
              </a:spcBef>
              <a:buSzPts val="2000"/>
              <a:buChar char="▻"/>
              <a:defRPr sz="2000"/>
            </a:lvl6pPr>
            <a:lvl7pPr lvl="6">
              <a:spcBef>
                <a:spcPts val="0"/>
              </a:spcBef>
              <a:buSzPts val="2000"/>
              <a:buChar char="▻"/>
              <a:defRPr sz="2000"/>
            </a:lvl7pPr>
            <a:lvl8pPr lvl="7">
              <a:spcBef>
                <a:spcPts val="0"/>
              </a:spcBef>
              <a:buSzPts val="2000"/>
              <a:buChar char="▻"/>
              <a:defRPr sz="2000"/>
            </a:lvl8pPr>
            <a:lvl9pPr lvl="8">
              <a:spcBef>
                <a:spcPts val="0"/>
              </a:spcBef>
              <a:buSzPts val="2000"/>
              <a:buChar char="▻"/>
              <a:defRPr sz="2000"/>
            </a:lvl9pPr>
          </a:lstStyle>
          <a:p>
            <a:endParaRPr/>
          </a:p>
        </p:txBody>
      </p:sp>
      <p:sp>
        <p:nvSpPr>
          <p:cNvPr id="100" name="Shape 100"/>
          <p:cNvSpPr txBox="1">
            <a:spLocks noGrp="1"/>
          </p:cNvSpPr>
          <p:nvPr>
            <p:ph type="body" idx="2"/>
          </p:nvPr>
        </p:nvSpPr>
        <p:spPr>
          <a:xfrm>
            <a:off x="4396123" y="1537988"/>
            <a:ext cx="3378300" cy="2724300"/>
          </a:xfrm>
          <a:prstGeom prst="rect">
            <a:avLst/>
          </a:prstGeom>
        </p:spPr>
        <p:txBody>
          <a:bodyPr wrap="square" lIns="91425" tIns="91425" rIns="91425" bIns="91425" anchor="t" anchorCtr="0"/>
          <a:lstStyle>
            <a:lvl1pPr lvl="0">
              <a:spcBef>
                <a:spcPts val="0"/>
              </a:spcBef>
              <a:buSzPts val="2000"/>
              <a:buChar char="▰"/>
              <a:defRPr sz="2000"/>
            </a:lvl1pPr>
            <a:lvl2pPr lvl="1">
              <a:spcBef>
                <a:spcPts val="0"/>
              </a:spcBef>
              <a:buSzPts val="2000"/>
              <a:buChar char="▻"/>
              <a:defRPr sz="2000"/>
            </a:lvl2pPr>
            <a:lvl3pPr lvl="2">
              <a:spcBef>
                <a:spcPts val="0"/>
              </a:spcBef>
              <a:buSzPts val="2000"/>
              <a:buChar char="▻"/>
              <a:defRPr sz="2000"/>
            </a:lvl3pPr>
            <a:lvl4pPr lvl="3">
              <a:spcBef>
                <a:spcPts val="0"/>
              </a:spcBef>
              <a:buSzPts val="2000"/>
              <a:buChar char="▻"/>
              <a:defRPr sz="2000"/>
            </a:lvl4pPr>
            <a:lvl5pPr lvl="4">
              <a:spcBef>
                <a:spcPts val="0"/>
              </a:spcBef>
              <a:buSzPts val="2000"/>
              <a:buChar char="▻"/>
              <a:defRPr sz="2000"/>
            </a:lvl5pPr>
            <a:lvl6pPr lvl="5">
              <a:spcBef>
                <a:spcPts val="0"/>
              </a:spcBef>
              <a:buSzPts val="2000"/>
              <a:buChar char="▻"/>
              <a:defRPr sz="2000"/>
            </a:lvl6pPr>
            <a:lvl7pPr lvl="6">
              <a:spcBef>
                <a:spcPts val="0"/>
              </a:spcBef>
              <a:buSzPts val="2000"/>
              <a:buChar char="▻"/>
              <a:defRPr sz="2000"/>
            </a:lvl7pPr>
            <a:lvl8pPr lvl="7">
              <a:spcBef>
                <a:spcPts val="0"/>
              </a:spcBef>
              <a:buSzPts val="2000"/>
              <a:buChar char="▻"/>
              <a:defRPr sz="2000"/>
            </a:lvl8pPr>
            <a:lvl9pPr lvl="8">
              <a:spcBef>
                <a:spcPts val="0"/>
              </a:spcBef>
              <a:buSzPts val="2000"/>
              <a:buChar char="▻"/>
              <a:defRPr sz="2000"/>
            </a:lvl9pPr>
          </a:lstStyle>
          <a:p>
            <a:endParaRPr/>
          </a:p>
        </p:txBody>
      </p:sp>
      <p:sp>
        <p:nvSpPr>
          <p:cNvPr id="101" name="Shape 101"/>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24"/>
        <p:cNvGrpSpPr/>
        <p:nvPr/>
      </p:nvGrpSpPr>
      <p:grpSpPr>
        <a:xfrm>
          <a:off x="0" y="0"/>
          <a:ext cx="0" cy="0"/>
          <a:chOff x="0" y="0"/>
          <a:chExt cx="0" cy="0"/>
        </a:xfrm>
      </p:grpSpPr>
      <p:grpSp>
        <p:nvGrpSpPr>
          <p:cNvPr id="125" name="Shape 125"/>
          <p:cNvGrpSpPr/>
          <p:nvPr/>
        </p:nvGrpSpPr>
        <p:grpSpPr>
          <a:xfrm>
            <a:off x="-4" y="40"/>
            <a:ext cx="7072430" cy="1327315"/>
            <a:chOff x="-4" y="40"/>
            <a:chExt cx="7072430" cy="1327315"/>
          </a:xfrm>
        </p:grpSpPr>
        <p:sp>
          <p:nvSpPr>
            <p:cNvPr id="126" name="Shape 126"/>
            <p:cNvSpPr/>
            <p:nvPr/>
          </p:nvSpPr>
          <p:spPr>
            <a:xfrm>
              <a:off x="6292649" y="126425"/>
              <a:ext cx="779700" cy="259800"/>
            </a:xfrm>
            <a:prstGeom prst="triangle">
              <a:avLst>
                <a:gd name="adj" fmla="val 32425"/>
              </a:avLst>
            </a:prstGeom>
            <a:solidFill>
              <a:srgbClr val="263248"/>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grpSp>
          <p:nvGrpSpPr>
            <p:cNvPr id="127" name="Shape 127"/>
            <p:cNvGrpSpPr/>
            <p:nvPr/>
          </p:nvGrpSpPr>
          <p:grpSpPr>
            <a:xfrm rot="10800000" flipH="1">
              <a:off x="3" y="40"/>
              <a:ext cx="6756168" cy="1327315"/>
              <a:chOff x="-2168138" y="330075"/>
              <a:chExt cx="8650663" cy="1699506"/>
            </a:xfrm>
          </p:grpSpPr>
          <p:sp>
            <p:nvSpPr>
              <p:cNvPr id="128" name="Shape 128"/>
              <p:cNvSpPr/>
              <p:nvPr/>
            </p:nvSpPr>
            <p:spPr>
              <a:xfrm>
                <a:off x="-2168138" y="330081"/>
                <a:ext cx="6958200" cy="1699500"/>
              </a:xfrm>
              <a:prstGeom prst="rect">
                <a:avLst/>
              </a:prstGeom>
              <a:solidFill>
                <a:srgbClr val="C7D3E6"/>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129" name="Shape 129"/>
              <p:cNvSpPr/>
              <p:nvPr/>
            </p:nvSpPr>
            <p:spPr>
              <a:xfrm>
                <a:off x="4783025" y="330075"/>
                <a:ext cx="1699500" cy="1699500"/>
              </a:xfrm>
              <a:prstGeom prst="rtTriangle">
                <a:avLst/>
              </a:prstGeom>
              <a:solidFill>
                <a:srgbClr val="C7D3E6"/>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grpSp>
        <p:grpSp>
          <p:nvGrpSpPr>
            <p:cNvPr id="130" name="Shape 130"/>
            <p:cNvGrpSpPr/>
            <p:nvPr/>
          </p:nvGrpSpPr>
          <p:grpSpPr>
            <a:xfrm rot="10800000" flipH="1">
              <a:off x="-4" y="381007"/>
              <a:ext cx="7072430" cy="771744"/>
              <a:chOff x="-9092084" y="330075"/>
              <a:chExt cx="15574609" cy="1699501"/>
            </a:xfrm>
          </p:grpSpPr>
          <p:sp>
            <p:nvSpPr>
              <p:cNvPr id="131" name="Shape 131"/>
              <p:cNvSpPr/>
              <p:nvPr/>
            </p:nvSpPr>
            <p:spPr>
              <a:xfrm>
                <a:off x="-9092084" y="330076"/>
                <a:ext cx="13882200" cy="1699500"/>
              </a:xfrm>
              <a:prstGeom prst="rect">
                <a:avLst/>
              </a:prstGeom>
              <a:solidFill>
                <a:srgbClr val="3F5378"/>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132" name="Shape 132"/>
              <p:cNvSpPr/>
              <p:nvPr/>
            </p:nvSpPr>
            <p:spPr>
              <a:xfrm>
                <a:off x="4783025" y="330075"/>
                <a:ext cx="1699500" cy="1699500"/>
              </a:xfrm>
              <a:prstGeom prst="rtTriangle">
                <a:avLst/>
              </a:prstGeom>
              <a:solidFill>
                <a:srgbClr val="3F5378"/>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grpSp>
      </p:grpSp>
      <p:grpSp>
        <p:nvGrpSpPr>
          <p:cNvPr id="133" name="Shape 133"/>
          <p:cNvGrpSpPr/>
          <p:nvPr/>
        </p:nvGrpSpPr>
        <p:grpSpPr>
          <a:xfrm>
            <a:off x="6946842" y="4472723"/>
            <a:ext cx="2202830" cy="670795"/>
            <a:chOff x="5575242" y="4472723"/>
            <a:chExt cx="2202830" cy="670795"/>
          </a:xfrm>
        </p:grpSpPr>
        <p:sp>
          <p:nvSpPr>
            <p:cNvPr id="134" name="Shape 134"/>
            <p:cNvSpPr/>
            <p:nvPr/>
          </p:nvSpPr>
          <p:spPr>
            <a:xfrm rot="10800000">
              <a:off x="5575242" y="4948334"/>
              <a:ext cx="394200" cy="131400"/>
            </a:xfrm>
            <a:prstGeom prst="triangle">
              <a:avLst>
                <a:gd name="adj" fmla="val 32425"/>
              </a:avLst>
            </a:prstGeom>
            <a:solidFill>
              <a:srgbClr val="D26F00"/>
            </a:solidFill>
            <a:ln>
              <a:noFill/>
            </a:ln>
          </p:spPr>
          <p:txBody>
            <a:bodyPr wrap="square" lIns="91425" tIns="91425" rIns="91425" bIns="91425" anchor="ctr" anchorCtr="0">
              <a:noAutofit/>
            </a:bodyPr>
            <a:lstStyle/>
            <a:p>
              <a:pPr marL="0" lvl="0" indent="0">
                <a:spcBef>
                  <a:spcPts val="0"/>
                </a:spcBef>
                <a:buNone/>
              </a:pPr>
              <a:endParaRPr/>
            </a:p>
          </p:txBody>
        </p:sp>
        <p:grpSp>
          <p:nvGrpSpPr>
            <p:cNvPr id="135" name="Shape 135"/>
            <p:cNvGrpSpPr/>
            <p:nvPr/>
          </p:nvGrpSpPr>
          <p:grpSpPr>
            <a:xfrm flipH="1">
              <a:off x="5734850" y="4472723"/>
              <a:ext cx="2040837" cy="670795"/>
              <a:chOff x="1297954" y="330075"/>
              <a:chExt cx="5169293" cy="1699506"/>
            </a:xfrm>
          </p:grpSpPr>
          <p:sp>
            <p:nvSpPr>
              <p:cNvPr id="136" name="Shape 136"/>
              <p:cNvSpPr/>
              <p:nvPr/>
            </p:nvSpPr>
            <p:spPr>
              <a:xfrm>
                <a:off x="1297954" y="330081"/>
                <a:ext cx="3476700" cy="1699500"/>
              </a:xfrm>
              <a:prstGeom prst="rect">
                <a:avLst/>
              </a:prstGeom>
              <a:solidFill>
                <a:srgbClr val="C7D3E6"/>
              </a:solidFill>
              <a:ln>
                <a:noFill/>
              </a:ln>
            </p:spPr>
            <p:txBody>
              <a:bodyPr wrap="square" lIns="91425" tIns="91425" rIns="91425" bIns="91425" anchor="ctr" anchorCtr="0">
                <a:noAutofit/>
              </a:bodyPr>
              <a:lstStyle/>
              <a:p>
                <a:pPr marL="0" lvl="0" indent="0" rtl="0">
                  <a:spcBef>
                    <a:spcPts val="0"/>
                  </a:spcBef>
                  <a:buNone/>
                </a:pPr>
                <a:endParaRPr/>
              </a:p>
            </p:txBody>
          </p:sp>
          <p:sp>
            <p:nvSpPr>
              <p:cNvPr id="137" name="Shape 137"/>
              <p:cNvSpPr/>
              <p:nvPr/>
            </p:nvSpPr>
            <p:spPr>
              <a:xfrm>
                <a:off x="4767747" y="330075"/>
                <a:ext cx="1699500" cy="1699500"/>
              </a:xfrm>
              <a:prstGeom prst="rtTriangle">
                <a:avLst/>
              </a:prstGeom>
              <a:solidFill>
                <a:srgbClr val="C7D3E6"/>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138" name="Shape 138"/>
            <p:cNvGrpSpPr/>
            <p:nvPr/>
          </p:nvGrpSpPr>
          <p:grpSpPr>
            <a:xfrm flipH="1">
              <a:off x="5578209" y="4646738"/>
              <a:ext cx="2199863" cy="304563"/>
              <a:chOff x="-5827153" y="330075"/>
              <a:chExt cx="12276019" cy="1699569"/>
            </a:xfrm>
          </p:grpSpPr>
          <p:sp>
            <p:nvSpPr>
              <p:cNvPr id="139" name="Shape 139"/>
              <p:cNvSpPr/>
              <p:nvPr/>
            </p:nvSpPr>
            <p:spPr>
              <a:xfrm>
                <a:off x="-5827153" y="330144"/>
                <a:ext cx="10612200" cy="1699500"/>
              </a:xfrm>
              <a:prstGeom prst="rect">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p>
            </p:txBody>
          </p:sp>
          <p:sp>
            <p:nvSpPr>
              <p:cNvPr id="140" name="Shape 140"/>
              <p:cNvSpPr/>
              <p:nvPr/>
            </p:nvSpPr>
            <p:spPr>
              <a:xfrm>
                <a:off x="4749366" y="330075"/>
                <a:ext cx="1699500" cy="1699500"/>
              </a:xfrm>
              <a:prstGeom prst="rtTriangle">
                <a:avLst/>
              </a:prstGeom>
              <a:solidFill>
                <a:srgbClr val="FF9800"/>
              </a:solidFill>
              <a:ln>
                <a:noFill/>
              </a:ln>
            </p:spPr>
            <p:txBody>
              <a:bodyPr wrap="square" lIns="91425" tIns="91425" rIns="91425" bIns="91425" anchor="ctr" anchorCtr="0">
                <a:noAutofit/>
              </a:bodyPr>
              <a:lstStyle/>
              <a:p>
                <a:pPr marL="0" lvl="0" indent="0">
                  <a:spcBef>
                    <a:spcPts val="0"/>
                  </a:spcBef>
                  <a:buNone/>
                </a:pPr>
                <a:endParaRPr/>
              </a:p>
            </p:txBody>
          </p:sp>
        </p:grpSp>
      </p:grpSp>
      <p:sp>
        <p:nvSpPr>
          <p:cNvPr id="141" name="Shape 141"/>
          <p:cNvSpPr txBox="1">
            <a:spLocks noGrp="1"/>
          </p:cNvSpPr>
          <p:nvPr>
            <p:ph type="title"/>
          </p:nvPr>
        </p:nvSpPr>
        <p:spPr>
          <a:xfrm>
            <a:off x="814275" y="392575"/>
            <a:ext cx="5258400" cy="766200"/>
          </a:xfrm>
          <a:prstGeom prst="rect">
            <a:avLst/>
          </a:prstGeom>
        </p:spPr>
        <p:txBody>
          <a:bodyPr wrap="square" lIns="91425" tIns="91425" rIns="91425" bIns="91425" anchor="ctr" anchorCtr="0"/>
          <a:lstStyle>
            <a:lvl1pPr lvl="0">
              <a:spcBef>
                <a:spcPts val="0"/>
              </a:spcBef>
              <a:buSzPts val="2000"/>
              <a:buNone/>
              <a:defRPr/>
            </a:lvl1pPr>
            <a:lvl2pPr lvl="1">
              <a:spcBef>
                <a:spcPts val="0"/>
              </a:spcBef>
              <a:buSzPts val="2000"/>
              <a:buNone/>
              <a:defRPr/>
            </a:lvl2pPr>
            <a:lvl3pPr lvl="2">
              <a:spcBef>
                <a:spcPts val="0"/>
              </a:spcBef>
              <a:buSzPts val="2000"/>
              <a:buNone/>
              <a:defRPr/>
            </a:lvl3pPr>
            <a:lvl4pPr lvl="3">
              <a:spcBef>
                <a:spcPts val="0"/>
              </a:spcBef>
              <a:buSzPts val="2000"/>
              <a:buNone/>
              <a:defRPr/>
            </a:lvl4pPr>
            <a:lvl5pPr lvl="4">
              <a:spcBef>
                <a:spcPts val="0"/>
              </a:spcBef>
              <a:buSzPts val="2000"/>
              <a:buNone/>
              <a:defRPr/>
            </a:lvl5pPr>
            <a:lvl6pPr lvl="5">
              <a:spcBef>
                <a:spcPts val="0"/>
              </a:spcBef>
              <a:buSzPts val="2000"/>
              <a:buNone/>
              <a:defRPr/>
            </a:lvl6pPr>
            <a:lvl7pPr lvl="6">
              <a:spcBef>
                <a:spcPts val="0"/>
              </a:spcBef>
              <a:buSzPts val="2000"/>
              <a:buNone/>
              <a:defRPr/>
            </a:lvl7pPr>
            <a:lvl8pPr lvl="7">
              <a:spcBef>
                <a:spcPts val="0"/>
              </a:spcBef>
              <a:buSzPts val="2000"/>
              <a:buNone/>
              <a:defRPr/>
            </a:lvl8pPr>
            <a:lvl9pPr lvl="8">
              <a:spcBef>
                <a:spcPts val="0"/>
              </a:spcBef>
              <a:buSzPts val="2000"/>
              <a:buNone/>
              <a:defRPr/>
            </a:lvl9pPr>
          </a:lstStyle>
          <a:p>
            <a:endParaRPr/>
          </a:p>
        </p:txBody>
      </p:sp>
      <p:sp>
        <p:nvSpPr>
          <p:cNvPr id="142" name="Shape 142"/>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62"/>
        <p:cNvGrpSpPr/>
        <p:nvPr/>
      </p:nvGrpSpPr>
      <p:grpSpPr>
        <a:xfrm>
          <a:off x="0" y="0"/>
          <a:ext cx="0" cy="0"/>
          <a:chOff x="0" y="0"/>
          <a:chExt cx="0" cy="0"/>
        </a:xfrm>
      </p:grpSpPr>
      <p:sp>
        <p:nvSpPr>
          <p:cNvPr id="163" name="Shape 163"/>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grpSp>
        <p:nvGrpSpPr>
          <p:cNvPr id="164" name="Shape 164"/>
          <p:cNvGrpSpPr/>
          <p:nvPr/>
        </p:nvGrpSpPr>
        <p:grpSpPr>
          <a:xfrm>
            <a:off x="6946842" y="4472723"/>
            <a:ext cx="2202830" cy="670795"/>
            <a:chOff x="5575242" y="4472723"/>
            <a:chExt cx="2202830" cy="670795"/>
          </a:xfrm>
        </p:grpSpPr>
        <p:sp>
          <p:nvSpPr>
            <p:cNvPr id="165" name="Shape 165"/>
            <p:cNvSpPr/>
            <p:nvPr/>
          </p:nvSpPr>
          <p:spPr>
            <a:xfrm rot="10800000">
              <a:off x="5575242" y="4948334"/>
              <a:ext cx="394200" cy="131400"/>
            </a:xfrm>
            <a:prstGeom prst="triangle">
              <a:avLst>
                <a:gd name="adj" fmla="val 32425"/>
              </a:avLst>
            </a:prstGeom>
            <a:solidFill>
              <a:srgbClr val="D26F00"/>
            </a:solidFill>
            <a:ln>
              <a:noFill/>
            </a:ln>
          </p:spPr>
          <p:txBody>
            <a:bodyPr wrap="square" lIns="91425" tIns="91425" rIns="91425" bIns="91425" anchor="ctr" anchorCtr="0">
              <a:noAutofit/>
            </a:bodyPr>
            <a:lstStyle/>
            <a:p>
              <a:pPr marL="0" lvl="0" indent="0">
                <a:spcBef>
                  <a:spcPts val="0"/>
                </a:spcBef>
                <a:buNone/>
              </a:pPr>
              <a:endParaRPr/>
            </a:p>
          </p:txBody>
        </p:sp>
        <p:grpSp>
          <p:nvGrpSpPr>
            <p:cNvPr id="166" name="Shape 166"/>
            <p:cNvGrpSpPr/>
            <p:nvPr/>
          </p:nvGrpSpPr>
          <p:grpSpPr>
            <a:xfrm flipH="1">
              <a:off x="5734850" y="4472723"/>
              <a:ext cx="2040837" cy="670795"/>
              <a:chOff x="1297954" y="330075"/>
              <a:chExt cx="5169293" cy="1699506"/>
            </a:xfrm>
          </p:grpSpPr>
          <p:sp>
            <p:nvSpPr>
              <p:cNvPr id="167" name="Shape 167"/>
              <p:cNvSpPr/>
              <p:nvPr/>
            </p:nvSpPr>
            <p:spPr>
              <a:xfrm>
                <a:off x="1297954" y="330081"/>
                <a:ext cx="3476700" cy="1699500"/>
              </a:xfrm>
              <a:prstGeom prst="rect">
                <a:avLst/>
              </a:prstGeom>
              <a:solidFill>
                <a:srgbClr val="C7D3E6"/>
              </a:solidFill>
              <a:ln>
                <a:noFill/>
              </a:ln>
            </p:spPr>
            <p:txBody>
              <a:bodyPr wrap="square" lIns="91425" tIns="91425" rIns="91425" bIns="91425" anchor="ctr" anchorCtr="0">
                <a:noAutofit/>
              </a:bodyPr>
              <a:lstStyle/>
              <a:p>
                <a:pPr marL="0" lvl="0" indent="0" rtl="0">
                  <a:spcBef>
                    <a:spcPts val="0"/>
                  </a:spcBef>
                  <a:buNone/>
                </a:pPr>
                <a:endParaRPr/>
              </a:p>
            </p:txBody>
          </p:sp>
          <p:sp>
            <p:nvSpPr>
              <p:cNvPr id="168" name="Shape 168"/>
              <p:cNvSpPr/>
              <p:nvPr/>
            </p:nvSpPr>
            <p:spPr>
              <a:xfrm>
                <a:off x="4767747" y="330075"/>
                <a:ext cx="1699500" cy="1699500"/>
              </a:xfrm>
              <a:prstGeom prst="rtTriangle">
                <a:avLst/>
              </a:prstGeom>
              <a:solidFill>
                <a:srgbClr val="C7D3E6"/>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169" name="Shape 169"/>
            <p:cNvGrpSpPr/>
            <p:nvPr/>
          </p:nvGrpSpPr>
          <p:grpSpPr>
            <a:xfrm flipH="1">
              <a:off x="5578209" y="4646738"/>
              <a:ext cx="2199863" cy="304563"/>
              <a:chOff x="-5827153" y="330075"/>
              <a:chExt cx="12276019" cy="1699569"/>
            </a:xfrm>
          </p:grpSpPr>
          <p:sp>
            <p:nvSpPr>
              <p:cNvPr id="170" name="Shape 170"/>
              <p:cNvSpPr/>
              <p:nvPr/>
            </p:nvSpPr>
            <p:spPr>
              <a:xfrm>
                <a:off x="-5827153" y="330144"/>
                <a:ext cx="10612200" cy="1699500"/>
              </a:xfrm>
              <a:prstGeom prst="rect">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p>
            </p:txBody>
          </p:sp>
          <p:sp>
            <p:nvSpPr>
              <p:cNvPr id="171" name="Shape 171"/>
              <p:cNvSpPr/>
              <p:nvPr/>
            </p:nvSpPr>
            <p:spPr>
              <a:xfrm>
                <a:off x="4749366" y="330075"/>
                <a:ext cx="1699500" cy="1699500"/>
              </a:xfrm>
              <a:prstGeom prst="rtTriangle">
                <a:avLst/>
              </a:prstGeom>
              <a:solidFill>
                <a:srgbClr val="FF9800"/>
              </a:solidFill>
              <a:ln>
                <a:noFill/>
              </a:ln>
            </p:spPr>
            <p:txBody>
              <a:bodyPr wrap="square" lIns="91425" tIns="91425" rIns="91425" bIns="91425" anchor="ctr" anchorCtr="0">
                <a:noAutofit/>
              </a:bodyPr>
              <a:lstStyle/>
              <a:p>
                <a:pPr marL="0" lvl="0" indent="0">
                  <a:spcBef>
                    <a:spcPts val="0"/>
                  </a:spcBef>
                  <a:buNone/>
                </a:pPr>
                <a:endParaRPr/>
              </a:p>
            </p:txBody>
          </p:sp>
        </p:grpSp>
      </p:grpSp>
      <p:grpSp>
        <p:nvGrpSpPr>
          <p:cNvPr id="172" name="Shape 172"/>
          <p:cNvGrpSpPr/>
          <p:nvPr/>
        </p:nvGrpSpPr>
        <p:grpSpPr>
          <a:xfrm rot="10800000">
            <a:off x="-8" y="-2"/>
            <a:ext cx="2202830" cy="670795"/>
            <a:chOff x="5575242" y="4472723"/>
            <a:chExt cx="2202830" cy="670795"/>
          </a:xfrm>
        </p:grpSpPr>
        <p:sp>
          <p:nvSpPr>
            <p:cNvPr id="173" name="Shape 173"/>
            <p:cNvSpPr/>
            <p:nvPr/>
          </p:nvSpPr>
          <p:spPr>
            <a:xfrm rot="10800000">
              <a:off x="5575242" y="4948334"/>
              <a:ext cx="394200" cy="131400"/>
            </a:xfrm>
            <a:prstGeom prst="triangle">
              <a:avLst>
                <a:gd name="adj" fmla="val 32425"/>
              </a:avLst>
            </a:prstGeom>
            <a:solidFill>
              <a:srgbClr val="263248"/>
            </a:solidFill>
            <a:ln>
              <a:noFill/>
            </a:ln>
          </p:spPr>
          <p:txBody>
            <a:bodyPr wrap="square" lIns="91425" tIns="91425" rIns="91425" bIns="91425" anchor="ctr" anchorCtr="0">
              <a:noAutofit/>
            </a:bodyPr>
            <a:lstStyle/>
            <a:p>
              <a:pPr marL="0" lvl="0" indent="0">
                <a:spcBef>
                  <a:spcPts val="0"/>
                </a:spcBef>
                <a:buNone/>
              </a:pPr>
              <a:endParaRPr/>
            </a:p>
          </p:txBody>
        </p:sp>
        <p:grpSp>
          <p:nvGrpSpPr>
            <p:cNvPr id="174" name="Shape 174"/>
            <p:cNvGrpSpPr/>
            <p:nvPr/>
          </p:nvGrpSpPr>
          <p:grpSpPr>
            <a:xfrm flipH="1">
              <a:off x="5734850" y="4472723"/>
              <a:ext cx="2040837" cy="670795"/>
              <a:chOff x="1297954" y="330075"/>
              <a:chExt cx="5169293" cy="1699506"/>
            </a:xfrm>
          </p:grpSpPr>
          <p:sp>
            <p:nvSpPr>
              <p:cNvPr id="175" name="Shape 175"/>
              <p:cNvSpPr/>
              <p:nvPr/>
            </p:nvSpPr>
            <p:spPr>
              <a:xfrm>
                <a:off x="1297954" y="330081"/>
                <a:ext cx="3476700" cy="1699500"/>
              </a:xfrm>
              <a:prstGeom prst="rect">
                <a:avLst/>
              </a:prstGeom>
              <a:solidFill>
                <a:srgbClr val="C7D3E6"/>
              </a:solidFill>
              <a:ln>
                <a:noFill/>
              </a:ln>
            </p:spPr>
            <p:txBody>
              <a:bodyPr wrap="square" lIns="91425" tIns="91425" rIns="91425" bIns="91425" anchor="ctr" anchorCtr="0">
                <a:noAutofit/>
              </a:bodyPr>
              <a:lstStyle/>
              <a:p>
                <a:pPr marL="0" lvl="0" indent="0" rtl="0">
                  <a:spcBef>
                    <a:spcPts val="0"/>
                  </a:spcBef>
                  <a:buNone/>
                </a:pPr>
                <a:endParaRPr/>
              </a:p>
            </p:txBody>
          </p:sp>
          <p:sp>
            <p:nvSpPr>
              <p:cNvPr id="176" name="Shape 176"/>
              <p:cNvSpPr/>
              <p:nvPr/>
            </p:nvSpPr>
            <p:spPr>
              <a:xfrm>
                <a:off x="4767747" y="330075"/>
                <a:ext cx="1699500" cy="1699500"/>
              </a:xfrm>
              <a:prstGeom prst="rtTriangle">
                <a:avLst/>
              </a:prstGeom>
              <a:solidFill>
                <a:srgbClr val="C7D3E6"/>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177" name="Shape 177"/>
            <p:cNvGrpSpPr/>
            <p:nvPr/>
          </p:nvGrpSpPr>
          <p:grpSpPr>
            <a:xfrm flipH="1">
              <a:off x="5578209" y="4646738"/>
              <a:ext cx="2199863" cy="304563"/>
              <a:chOff x="-5827153" y="330075"/>
              <a:chExt cx="12276019" cy="1699569"/>
            </a:xfrm>
          </p:grpSpPr>
          <p:sp>
            <p:nvSpPr>
              <p:cNvPr id="178" name="Shape 178"/>
              <p:cNvSpPr/>
              <p:nvPr/>
            </p:nvSpPr>
            <p:spPr>
              <a:xfrm>
                <a:off x="-5827153" y="330144"/>
                <a:ext cx="10612200" cy="1699500"/>
              </a:xfrm>
              <a:prstGeom prst="rect">
                <a:avLst/>
              </a:prstGeom>
              <a:solidFill>
                <a:srgbClr val="3F5378"/>
              </a:solidFill>
              <a:ln>
                <a:noFill/>
              </a:ln>
            </p:spPr>
            <p:txBody>
              <a:bodyPr wrap="square" lIns="91425" tIns="91425" rIns="91425" bIns="91425" anchor="ctr" anchorCtr="0">
                <a:noAutofit/>
              </a:bodyPr>
              <a:lstStyle/>
              <a:p>
                <a:pPr marL="0" lvl="0" indent="0" rtl="0">
                  <a:spcBef>
                    <a:spcPts val="0"/>
                  </a:spcBef>
                  <a:buNone/>
                </a:pPr>
                <a:endParaRPr/>
              </a:p>
            </p:txBody>
          </p:sp>
          <p:sp>
            <p:nvSpPr>
              <p:cNvPr id="179" name="Shape 179"/>
              <p:cNvSpPr/>
              <p:nvPr/>
            </p:nvSpPr>
            <p:spPr>
              <a:xfrm>
                <a:off x="4749366" y="330075"/>
                <a:ext cx="1699500" cy="1699500"/>
              </a:xfrm>
              <a:prstGeom prst="rtTriangle">
                <a:avLst/>
              </a:prstGeom>
              <a:solidFill>
                <a:srgbClr val="3F5378"/>
              </a:solidFill>
              <a:ln>
                <a:noFill/>
              </a:ln>
            </p:spPr>
            <p:txBody>
              <a:bodyPr wrap="square" lIns="91425" tIns="91425" rIns="91425" bIns="91425" anchor="ctr" anchorCtr="0">
                <a:noAutofit/>
              </a:bodyPr>
              <a:lstStyle/>
              <a:p>
                <a:pPr marL="0" lvl="0" indent="0">
                  <a:spcBef>
                    <a:spcPts val="0"/>
                  </a:spcBef>
                  <a:buNone/>
                </a:pPr>
                <a:endParaRPr/>
              </a:p>
            </p:txBody>
          </p:sp>
        </p:gr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Subtitle">
    <p:spTree>
      <p:nvGrpSpPr>
        <p:cNvPr id="1" name="Shape 23"/>
        <p:cNvGrpSpPr/>
        <p:nvPr/>
      </p:nvGrpSpPr>
      <p:grpSpPr>
        <a:xfrm>
          <a:off x="0" y="0"/>
          <a:ext cx="0" cy="0"/>
          <a:chOff x="0" y="0"/>
          <a:chExt cx="0" cy="0"/>
        </a:xfrm>
      </p:grpSpPr>
      <p:sp>
        <p:nvSpPr>
          <p:cNvPr id="24" name="Shape 24"/>
          <p:cNvSpPr/>
          <p:nvPr/>
        </p:nvSpPr>
        <p:spPr>
          <a:xfrm>
            <a:off x="5697214" y="2635519"/>
            <a:ext cx="889200" cy="296400"/>
          </a:xfrm>
          <a:prstGeom prst="triangle">
            <a:avLst>
              <a:gd name="adj" fmla="val 32425"/>
            </a:avLst>
          </a:prstGeom>
          <a:solidFill>
            <a:srgbClr val="263248"/>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grpSp>
        <p:nvGrpSpPr>
          <p:cNvPr id="25" name="Shape 25"/>
          <p:cNvGrpSpPr/>
          <p:nvPr/>
        </p:nvGrpSpPr>
        <p:grpSpPr>
          <a:xfrm>
            <a:off x="0" y="-7088"/>
            <a:ext cx="8661398" cy="5150588"/>
            <a:chOff x="0" y="-7088"/>
            <a:chExt cx="8661398" cy="5150588"/>
          </a:xfrm>
        </p:grpSpPr>
        <p:sp>
          <p:nvSpPr>
            <p:cNvPr id="26" name="Shape 26"/>
            <p:cNvSpPr/>
            <p:nvPr/>
          </p:nvSpPr>
          <p:spPr>
            <a:xfrm>
              <a:off x="0" y="0"/>
              <a:ext cx="3525000" cy="5143500"/>
            </a:xfrm>
            <a:prstGeom prst="rect">
              <a:avLst/>
            </a:prstGeom>
            <a:solidFill>
              <a:srgbClr val="C7D3E6"/>
            </a:solidFill>
            <a:ln>
              <a:noFill/>
            </a:ln>
          </p:spPr>
          <p:txBody>
            <a:bodyPr wrap="square" lIns="91425" tIns="91425" rIns="91425" bIns="91425" anchor="ctr" anchorCtr="0">
              <a:noAutofit/>
            </a:bodyPr>
            <a:lstStyle/>
            <a:p>
              <a:pPr marL="0" lvl="0" indent="0">
                <a:spcBef>
                  <a:spcPts val="0"/>
                </a:spcBef>
                <a:buNone/>
              </a:pPr>
              <a:endParaRPr/>
            </a:p>
          </p:txBody>
        </p:sp>
        <p:sp>
          <p:nvSpPr>
            <p:cNvPr id="27" name="Shape 27"/>
            <p:cNvSpPr/>
            <p:nvPr/>
          </p:nvSpPr>
          <p:spPr>
            <a:xfrm rot="10800000" flipH="1">
              <a:off x="3517898" y="-7088"/>
              <a:ext cx="5143500" cy="5143500"/>
            </a:xfrm>
            <a:prstGeom prst="rtTriangle">
              <a:avLst/>
            </a:prstGeom>
            <a:solidFill>
              <a:srgbClr val="C7D3E6"/>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grpSp>
      <p:grpSp>
        <p:nvGrpSpPr>
          <p:cNvPr id="28" name="Shape 28"/>
          <p:cNvGrpSpPr/>
          <p:nvPr/>
        </p:nvGrpSpPr>
        <p:grpSpPr>
          <a:xfrm rot="10800000" flipH="1">
            <a:off x="-2" y="2924826"/>
            <a:ext cx="6589087" cy="2027268"/>
            <a:chOff x="-9894852" y="-4493254"/>
            <a:chExt cx="21200407" cy="6522740"/>
          </a:xfrm>
        </p:grpSpPr>
        <p:sp>
          <p:nvSpPr>
            <p:cNvPr id="29" name="Shape 29"/>
            <p:cNvSpPr/>
            <p:nvPr/>
          </p:nvSpPr>
          <p:spPr>
            <a:xfrm>
              <a:off x="-9894852" y="-4493114"/>
              <a:ext cx="14685300" cy="6522600"/>
            </a:xfrm>
            <a:prstGeom prst="rect">
              <a:avLst/>
            </a:prstGeom>
            <a:solidFill>
              <a:srgbClr val="3F5378"/>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sp>
          <p:nvSpPr>
            <p:cNvPr id="30" name="Shape 30"/>
            <p:cNvSpPr/>
            <p:nvPr/>
          </p:nvSpPr>
          <p:spPr>
            <a:xfrm>
              <a:off x="4782955" y="-4493254"/>
              <a:ext cx="6522600" cy="6522600"/>
            </a:xfrm>
            <a:prstGeom prst="rtTriangle">
              <a:avLst/>
            </a:prstGeom>
            <a:solidFill>
              <a:srgbClr val="3F5378"/>
            </a:solidFill>
            <a:ln>
              <a:noFill/>
            </a:ln>
          </p:spPr>
          <p:txBody>
            <a:bodyPr wrap="square" lIns="91425" tIns="91425" rIns="91425" bIns="91425" anchor="ctr" anchorCtr="0">
              <a:noAutofit/>
            </a:bodyPr>
            <a:lstStyle/>
            <a:p>
              <a:pPr marL="0" lvl="0" indent="0" rtl="0">
                <a:spcBef>
                  <a:spcPts val="0"/>
                </a:spcBef>
                <a:buNone/>
              </a:pPr>
              <a:endParaRPr>
                <a:latin typeface="Arvo"/>
                <a:ea typeface="Arvo"/>
                <a:cs typeface="Arvo"/>
                <a:sym typeface="Arvo"/>
              </a:endParaRPr>
            </a:p>
          </p:txBody>
        </p:sp>
      </p:grpSp>
      <p:grpSp>
        <p:nvGrpSpPr>
          <p:cNvPr id="31" name="Shape 31"/>
          <p:cNvGrpSpPr/>
          <p:nvPr/>
        </p:nvGrpSpPr>
        <p:grpSpPr>
          <a:xfrm>
            <a:off x="6946842" y="4472723"/>
            <a:ext cx="2202830" cy="670795"/>
            <a:chOff x="5575242" y="4472723"/>
            <a:chExt cx="2202830" cy="670795"/>
          </a:xfrm>
        </p:grpSpPr>
        <p:sp>
          <p:nvSpPr>
            <p:cNvPr id="32" name="Shape 32"/>
            <p:cNvSpPr/>
            <p:nvPr/>
          </p:nvSpPr>
          <p:spPr>
            <a:xfrm rot="10800000">
              <a:off x="5575242" y="4948334"/>
              <a:ext cx="394200" cy="131400"/>
            </a:xfrm>
            <a:prstGeom prst="triangle">
              <a:avLst>
                <a:gd name="adj" fmla="val 32425"/>
              </a:avLst>
            </a:prstGeom>
            <a:solidFill>
              <a:srgbClr val="D26F00"/>
            </a:solidFill>
            <a:ln>
              <a:noFill/>
            </a:ln>
          </p:spPr>
          <p:txBody>
            <a:bodyPr wrap="square" lIns="91425" tIns="91425" rIns="91425" bIns="91425" anchor="ctr" anchorCtr="0">
              <a:noAutofit/>
            </a:bodyPr>
            <a:lstStyle/>
            <a:p>
              <a:pPr marL="0" lvl="0" indent="0">
                <a:spcBef>
                  <a:spcPts val="0"/>
                </a:spcBef>
                <a:buNone/>
              </a:pPr>
              <a:endParaRPr/>
            </a:p>
          </p:txBody>
        </p:sp>
        <p:grpSp>
          <p:nvGrpSpPr>
            <p:cNvPr id="33" name="Shape 33"/>
            <p:cNvGrpSpPr/>
            <p:nvPr/>
          </p:nvGrpSpPr>
          <p:grpSpPr>
            <a:xfrm flipH="1">
              <a:off x="5734850" y="4472723"/>
              <a:ext cx="2040837" cy="670795"/>
              <a:chOff x="1297954" y="330075"/>
              <a:chExt cx="5169293" cy="1699506"/>
            </a:xfrm>
          </p:grpSpPr>
          <p:sp>
            <p:nvSpPr>
              <p:cNvPr id="34" name="Shape 34"/>
              <p:cNvSpPr/>
              <p:nvPr/>
            </p:nvSpPr>
            <p:spPr>
              <a:xfrm>
                <a:off x="1297954" y="330081"/>
                <a:ext cx="3476700" cy="1699500"/>
              </a:xfrm>
              <a:prstGeom prst="rect">
                <a:avLst/>
              </a:prstGeom>
              <a:solidFill>
                <a:srgbClr val="C7D3E6"/>
              </a:solidFill>
              <a:ln>
                <a:noFill/>
              </a:ln>
            </p:spPr>
            <p:txBody>
              <a:bodyPr wrap="square" lIns="91425" tIns="91425" rIns="91425" bIns="91425" anchor="ctr" anchorCtr="0">
                <a:noAutofit/>
              </a:bodyPr>
              <a:lstStyle/>
              <a:p>
                <a:pPr marL="0" lvl="0" indent="0" rtl="0">
                  <a:spcBef>
                    <a:spcPts val="0"/>
                  </a:spcBef>
                  <a:buNone/>
                </a:pPr>
                <a:endParaRPr/>
              </a:p>
            </p:txBody>
          </p:sp>
          <p:sp>
            <p:nvSpPr>
              <p:cNvPr id="35" name="Shape 35"/>
              <p:cNvSpPr/>
              <p:nvPr/>
            </p:nvSpPr>
            <p:spPr>
              <a:xfrm>
                <a:off x="4767747" y="330075"/>
                <a:ext cx="1699500" cy="1699500"/>
              </a:xfrm>
              <a:prstGeom prst="rtTriangle">
                <a:avLst/>
              </a:prstGeom>
              <a:solidFill>
                <a:srgbClr val="C7D3E6"/>
              </a:solidFill>
              <a:ln>
                <a:noFill/>
              </a:ln>
            </p:spPr>
            <p:txBody>
              <a:bodyPr wrap="square" lIns="91425" tIns="91425" rIns="91425" bIns="91425" anchor="ctr" anchorCtr="0">
                <a:noAutofit/>
              </a:bodyPr>
              <a:lstStyle/>
              <a:p>
                <a:pPr marL="0" lvl="0" indent="0">
                  <a:spcBef>
                    <a:spcPts val="0"/>
                  </a:spcBef>
                  <a:buNone/>
                </a:pPr>
                <a:endParaRPr/>
              </a:p>
            </p:txBody>
          </p:sp>
        </p:grpSp>
        <p:grpSp>
          <p:nvGrpSpPr>
            <p:cNvPr id="36" name="Shape 36"/>
            <p:cNvGrpSpPr/>
            <p:nvPr/>
          </p:nvGrpSpPr>
          <p:grpSpPr>
            <a:xfrm flipH="1">
              <a:off x="5578209" y="4646738"/>
              <a:ext cx="2199863" cy="304563"/>
              <a:chOff x="-5827153" y="330075"/>
              <a:chExt cx="12276019" cy="1699569"/>
            </a:xfrm>
          </p:grpSpPr>
          <p:sp>
            <p:nvSpPr>
              <p:cNvPr id="37" name="Shape 37"/>
              <p:cNvSpPr/>
              <p:nvPr/>
            </p:nvSpPr>
            <p:spPr>
              <a:xfrm>
                <a:off x="-5827153" y="330144"/>
                <a:ext cx="10612200" cy="1699500"/>
              </a:xfrm>
              <a:prstGeom prst="rect">
                <a:avLst/>
              </a:prstGeom>
              <a:solidFill>
                <a:srgbClr val="FF9800"/>
              </a:solidFill>
              <a:ln>
                <a:noFill/>
              </a:ln>
            </p:spPr>
            <p:txBody>
              <a:bodyPr wrap="square" lIns="91425" tIns="91425" rIns="91425" bIns="91425" anchor="ctr" anchorCtr="0">
                <a:noAutofit/>
              </a:bodyPr>
              <a:lstStyle/>
              <a:p>
                <a:pPr marL="0" lvl="0" indent="0" rtl="0">
                  <a:spcBef>
                    <a:spcPts val="0"/>
                  </a:spcBef>
                  <a:buNone/>
                </a:pPr>
                <a:endParaRPr/>
              </a:p>
            </p:txBody>
          </p:sp>
          <p:sp>
            <p:nvSpPr>
              <p:cNvPr id="38" name="Shape 38"/>
              <p:cNvSpPr/>
              <p:nvPr/>
            </p:nvSpPr>
            <p:spPr>
              <a:xfrm>
                <a:off x="4749366" y="330075"/>
                <a:ext cx="1699500" cy="1699500"/>
              </a:xfrm>
              <a:prstGeom prst="rtTriangle">
                <a:avLst/>
              </a:prstGeom>
              <a:solidFill>
                <a:srgbClr val="FF9800"/>
              </a:solidFill>
              <a:ln>
                <a:noFill/>
              </a:ln>
            </p:spPr>
            <p:txBody>
              <a:bodyPr wrap="square" lIns="91425" tIns="91425" rIns="91425" bIns="91425" anchor="ctr" anchorCtr="0">
                <a:noAutofit/>
              </a:bodyPr>
              <a:lstStyle/>
              <a:p>
                <a:pPr marL="0" lvl="0" indent="0">
                  <a:spcBef>
                    <a:spcPts val="0"/>
                  </a:spcBef>
                  <a:buNone/>
                </a:pPr>
                <a:endParaRPr/>
              </a:p>
            </p:txBody>
          </p:sp>
        </p:grpSp>
      </p:grpSp>
      <p:sp>
        <p:nvSpPr>
          <p:cNvPr id="39" name="Shape 39"/>
          <p:cNvSpPr txBox="1">
            <a:spLocks noGrp="1"/>
          </p:cNvSpPr>
          <p:nvPr>
            <p:ph type="ctrTitle"/>
          </p:nvPr>
        </p:nvSpPr>
        <p:spPr>
          <a:xfrm>
            <a:off x="463525" y="2871148"/>
            <a:ext cx="4094400" cy="1159800"/>
          </a:xfrm>
          <a:prstGeom prst="rect">
            <a:avLst/>
          </a:prstGeom>
        </p:spPr>
        <p:txBody>
          <a:bodyPr wrap="square" lIns="91425" tIns="91425" rIns="91425" bIns="91425" anchor="b" anchorCtr="0"/>
          <a:lstStyle>
            <a:lvl1pPr lvl="0" rtl="0">
              <a:spcBef>
                <a:spcPts val="0"/>
              </a:spcBef>
              <a:buSzPts val="3000"/>
              <a:buNone/>
              <a:defRPr sz="3000"/>
            </a:lvl1pPr>
            <a:lvl2pPr lvl="1" rtl="0">
              <a:spcBef>
                <a:spcPts val="0"/>
              </a:spcBef>
              <a:buSzPts val="3000"/>
              <a:buNone/>
              <a:defRPr sz="3000"/>
            </a:lvl2pPr>
            <a:lvl3pPr lvl="2" rtl="0">
              <a:spcBef>
                <a:spcPts val="0"/>
              </a:spcBef>
              <a:buSzPts val="3000"/>
              <a:buNone/>
              <a:defRPr sz="3000"/>
            </a:lvl3pPr>
            <a:lvl4pPr lvl="3" rtl="0">
              <a:spcBef>
                <a:spcPts val="0"/>
              </a:spcBef>
              <a:buSzPts val="3000"/>
              <a:buNone/>
              <a:defRPr sz="3000"/>
            </a:lvl4pPr>
            <a:lvl5pPr lvl="4" rtl="0">
              <a:spcBef>
                <a:spcPts val="0"/>
              </a:spcBef>
              <a:buSzPts val="3000"/>
              <a:buNone/>
              <a:defRPr sz="3000"/>
            </a:lvl5pPr>
            <a:lvl6pPr lvl="5" rtl="0">
              <a:spcBef>
                <a:spcPts val="0"/>
              </a:spcBef>
              <a:buSzPts val="3000"/>
              <a:buNone/>
              <a:defRPr sz="3000"/>
            </a:lvl6pPr>
            <a:lvl7pPr lvl="6" rtl="0">
              <a:spcBef>
                <a:spcPts val="0"/>
              </a:spcBef>
              <a:buSzPts val="3000"/>
              <a:buNone/>
              <a:defRPr sz="3000"/>
            </a:lvl7pPr>
            <a:lvl8pPr lvl="7" rtl="0">
              <a:spcBef>
                <a:spcPts val="0"/>
              </a:spcBef>
              <a:buSzPts val="3000"/>
              <a:buNone/>
              <a:defRPr sz="3000"/>
            </a:lvl8pPr>
            <a:lvl9pPr lvl="8" rtl="0">
              <a:spcBef>
                <a:spcPts val="0"/>
              </a:spcBef>
              <a:buSzPts val="3000"/>
              <a:buNone/>
              <a:defRPr sz="3000"/>
            </a:lvl9pPr>
          </a:lstStyle>
          <a:p>
            <a:endParaRPr/>
          </a:p>
        </p:txBody>
      </p:sp>
      <p:sp>
        <p:nvSpPr>
          <p:cNvPr id="40" name="Shape 40"/>
          <p:cNvSpPr txBox="1">
            <a:spLocks noGrp="1"/>
          </p:cNvSpPr>
          <p:nvPr>
            <p:ph type="subTitle" idx="1"/>
          </p:nvPr>
        </p:nvSpPr>
        <p:spPr>
          <a:xfrm>
            <a:off x="463525" y="3975449"/>
            <a:ext cx="4094400" cy="784800"/>
          </a:xfrm>
          <a:prstGeom prst="rect">
            <a:avLst/>
          </a:prstGeom>
        </p:spPr>
        <p:txBody>
          <a:bodyPr wrap="square" lIns="91425" tIns="91425" rIns="91425" bIns="91425" anchor="t" anchorCtr="0"/>
          <a:lstStyle>
            <a:lvl1pPr lvl="0" rtl="0">
              <a:spcBef>
                <a:spcPts val="0"/>
              </a:spcBef>
              <a:buClr>
                <a:srgbClr val="FF9800"/>
              </a:buClr>
              <a:buSzPts val="2000"/>
              <a:buNone/>
              <a:defRPr sz="2000">
                <a:solidFill>
                  <a:srgbClr val="FF9800"/>
                </a:solidFill>
              </a:defRPr>
            </a:lvl1pPr>
            <a:lvl2pPr lvl="1" rtl="0">
              <a:spcBef>
                <a:spcPts val="0"/>
              </a:spcBef>
              <a:buClr>
                <a:srgbClr val="FF9800"/>
              </a:buClr>
              <a:buSzPts val="2000"/>
              <a:buNone/>
              <a:defRPr sz="2000">
                <a:solidFill>
                  <a:srgbClr val="FF9800"/>
                </a:solidFill>
              </a:defRPr>
            </a:lvl2pPr>
            <a:lvl3pPr lvl="2" rtl="0">
              <a:spcBef>
                <a:spcPts val="0"/>
              </a:spcBef>
              <a:buClr>
                <a:srgbClr val="FF9800"/>
              </a:buClr>
              <a:buSzPts val="2000"/>
              <a:buNone/>
              <a:defRPr sz="2000">
                <a:solidFill>
                  <a:srgbClr val="FF9800"/>
                </a:solidFill>
              </a:defRPr>
            </a:lvl3pPr>
            <a:lvl4pPr lvl="3" rtl="0">
              <a:spcBef>
                <a:spcPts val="0"/>
              </a:spcBef>
              <a:buClr>
                <a:srgbClr val="FF9800"/>
              </a:buClr>
              <a:buSzPts val="2000"/>
              <a:buNone/>
              <a:defRPr sz="2000">
                <a:solidFill>
                  <a:srgbClr val="FF9800"/>
                </a:solidFill>
              </a:defRPr>
            </a:lvl4pPr>
            <a:lvl5pPr lvl="4" rtl="0">
              <a:spcBef>
                <a:spcPts val="0"/>
              </a:spcBef>
              <a:buClr>
                <a:srgbClr val="FF9800"/>
              </a:buClr>
              <a:buSzPts val="2000"/>
              <a:buNone/>
              <a:defRPr sz="2000">
                <a:solidFill>
                  <a:srgbClr val="FF9800"/>
                </a:solidFill>
              </a:defRPr>
            </a:lvl5pPr>
            <a:lvl6pPr lvl="5" rtl="0">
              <a:spcBef>
                <a:spcPts val="0"/>
              </a:spcBef>
              <a:buClr>
                <a:srgbClr val="FF9800"/>
              </a:buClr>
              <a:buSzPts val="2000"/>
              <a:buNone/>
              <a:defRPr sz="2000">
                <a:solidFill>
                  <a:srgbClr val="FF9800"/>
                </a:solidFill>
              </a:defRPr>
            </a:lvl6pPr>
            <a:lvl7pPr lvl="6" rtl="0">
              <a:spcBef>
                <a:spcPts val="0"/>
              </a:spcBef>
              <a:buClr>
                <a:srgbClr val="FF9800"/>
              </a:buClr>
              <a:buSzPts val="2000"/>
              <a:buNone/>
              <a:defRPr sz="2000">
                <a:solidFill>
                  <a:srgbClr val="FF9800"/>
                </a:solidFill>
              </a:defRPr>
            </a:lvl7pPr>
            <a:lvl8pPr lvl="7" rtl="0">
              <a:spcBef>
                <a:spcPts val="0"/>
              </a:spcBef>
              <a:buClr>
                <a:srgbClr val="FF9800"/>
              </a:buClr>
              <a:buSzPts val="2000"/>
              <a:buNone/>
              <a:defRPr sz="2000">
                <a:solidFill>
                  <a:srgbClr val="FF9800"/>
                </a:solidFill>
              </a:defRPr>
            </a:lvl8pPr>
            <a:lvl9pPr lvl="8" rtl="0">
              <a:spcBef>
                <a:spcPts val="0"/>
              </a:spcBef>
              <a:buClr>
                <a:srgbClr val="FF9800"/>
              </a:buClr>
              <a:buSzPts val="2000"/>
              <a:buNone/>
              <a:defRPr sz="2000">
                <a:solidFill>
                  <a:srgbClr val="FF9800"/>
                </a:solidFill>
              </a:defRPr>
            </a:lvl9pPr>
          </a:lstStyle>
          <a:p>
            <a:endParaRPr/>
          </a:p>
        </p:txBody>
      </p:sp>
      <p:sp>
        <p:nvSpPr>
          <p:cNvPr id="41" name="Shape 41"/>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9210360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14275" y="392575"/>
            <a:ext cx="5258400" cy="766200"/>
          </a:xfrm>
          <a:prstGeom prst="rect">
            <a:avLst/>
          </a:prstGeom>
          <a:noFill/>
          <a:ln>
            <a:noFill/>
          </a:ln>
        </p:spPr>
        <p:txBody>
          <a:bodyPr wrap="square" lIns="91425" tIns="91425" rIns="91425" bIns="91425" anchor="ctr" anchorCtr="0"/>
          <a:lstStyle>
            <a:lvl1pPr lvl="0">
              <a:spcBef>
                <a:spcPts val="0"/>
              </a:spcBef>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1pPr>
            <a:lvl2pPr lvl="1">
              <a:spcBef>
                <a:spcPts val="0"/>
              </a:spcBef>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2pPr>
            <a:lvl3pPr lvl="2">
              <a:spcBef>
                <a:spcPts val="0"/>
              </a:spcBef>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3pPr>
            <a:lvl4pPr lvl="3">
              <a:spcBef>
                <a:spcPts val="0"/>
              </a:spcBef>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4pPr>
            <a:lvl5pPr lvl="4">
              <a:spcBef>
                <a:spcPts val="0"/>
              </a:spcBef>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5pPr>
            <a:lvl6pPr lvl="5">
              <a:spcBef>
                <a:spcPts val="0"/>
              </a:spcBef>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6pPr>
            <a:lvl7pPr lvl="6">
              <a:spcBef>
                <a:spcPts val="0"/>
              </a:spcBef>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7pPr>
            <a:lvl8pPr lvl="7">
              <a:spcBef>
                <a:spcPts val="0"/>
              </a:spcBef>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8pPr>
            <a:lvl9pPr lvl="8">
              <a:spcBef>
                <a:spcPts val="0"/>
              </a:spcBef>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9pPr>
          </a:lstStyle>
          <a:p>
            <a:endParaRPr/>
          </a:p>
        </p:txBody>
      </p:sp>
      <p:sp>
        <p:nvSpPr>
          <p:cNvPr id="7" name="Shape 7"/>
          <p:cNvSpPr txBox="1">
            <a:spLocks noGrp="1"/>
          </p:cNvSpPr>
          <p:nvPr>
            <p:ph type="body" idx="1"/>
          </p:nvPr>
        </p:nvSpPr>
        <p:spPr>
          <a:xfrm>
            <a:off x="814275" y="1327350"/>
            <a:ext cx="6132600" cy="3145500"/>
          </a:xfrm>
          <a:prstGeom prst="rect">
            <a:avLst/>
          </a:prstGeom>
          <a:noFill/>
          <a:ln>
            <a:noFill/>
          </a:ln>
        </p:spPr>
        <p:txBody>
          <a:bodyPr wrap="square" lIns="91425" tIns="91425" rIns="91425" bIns="91425" anchor="ctr" anchorCtr="0"/>
          <a:lstStyle>
            <a:lvl1pPr lvl="0">
              <a:spcBef>
                <a:spcPts val="600"/>
              </a:spcBef>
              <a:spcAft>
                <a:spcPts val="100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1pPr>
            <a:lvl2pPr lvl="1">
              <a:spcBef>
                <a:spcPts val="480"/>
              </a:spcBef>
              <a:spcAft>
                <a:spcPts val="100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2pPr>
            <a:lvl3pPr lvl="2">
              <a:spcBef>
                <a:spcPts val="480"/>
              </a:spcBef>
              <a:spcAft>
                <a:spcPts val="100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3pPr>
            <a:lvl4pPr lvl="3">
              <a:spcBef>
                <a:spcPts val="360"/>
              </a:spcBef>
              <a:spcAft>
                <a:spcPts val="100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4pPr>
            <a:lvl5pPr lvl="4">
              <a:spcBef>
                <a:spcPts val="360"/>
              </a:spcBef>
              <a:spcAft>
                <a:spcPts val="100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5pPr>
            <a:lvl6pPr lvl="5">
              <a:spcBef>
                <a:spcPts val="360"/>
              </a:spcBef>
              <a:spcAft>
                <a:spcPts val="100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6pPr>
            <a:lvl7pPr lvl="6">
              <a:spcBef>
                <a:spcPts val="360"/>
              </a:spcBef>
              <a:spcAft>
                <a:spcPts val="100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7pPr>
            <a:lvl8pPr lvl="7">
              <a:spcBef>
                <a:spcPts val="360"/>
              </a:spcBef>
              <a:spcAft>
                <a:spcPts val="100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8pPr>
            <a:lvl9pPr lvl="8">
              <a:spcBef>
                <a:spcPts val="360"/>
              </a:spcBef>
              <a:spcAft>
                <a:spcPts val="100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9pPr>
          </a:lstStyle>
          <a:p>
            <a:endParaRPr/>
          </a:p>
        </p:txBody>
      </p:sp>
      <p:sp>
        <p:nvSpPr>
          <p:cNvPr id="8" name="Shape 8"/>
          <p:cNvSpPr txBox="1">
            <a:spLocks noGrp="1"/>
          </p:cNvSpPr>
          <p:nvPr>
            <p:ph type="sldNum" idx="12"/>
          </p:nvPr>
        </p:nvSpPr>
        <p:spPr>
          <a:xfrm>
            <a:off x="7618000" y="4636500"/>
            <a:ext cx="1487400" cy="315600"/>
          </a:xfrm>
          <a:prstGeom prst="rect">
            <a:avLst/>
          </a:prstGeom>
          <a:noFill/>
          <a:ln>
            <a:noFill/>
          </a:ln>
        </p:spPr>
        <p:txBody>
          <a:bodyPr wrap="square" lIns="91425" tIns="91425" rIns="91425" bIns="91425" anchor="ctr" anchorCtr="0">
            <a:noAutofit/>
          </a:bodyPr>
          <a:lstStyle/>
          <a:p>
            <a:pPr marL="0" lvl="0" indent="0" algn="r">
              <a:spcBef>
                <a:spcPts val="0"/>
              </a:spcBef>
              <a:buNone/>
            </a:pPr>
            <a:fld id="{00000000-1234-1234-1234-123412341234}" type="slidenum">
              <a:rPr lang="en" sz="1200" b="1">
                <a:solidFill>
                  <a:srgbClr val="FFFFFF"/>
                </a:solidFill>
                <a:latin typeface="Roboto Condensed"/>
                <a:ea typeface="Roboto Condensed"/>
                <a:cs typeface="Roboto Condensed"/>
                <a:sym typeface="Roboto Condensed"/>
              </a:rPr>
              <a:t>‹#›</a:t>
            </a:fld>
            <a:endParaRPr lang="en" sz="1200" b="1">
              <a:solidFill>
                <a:srgbClr val="FFFFFF"/>
              </a:solidFill>
              <a:latin typeface="Roboto Condensed"/>
              <a:ea typeface="Roboto Condensed"/>
              <a:cs typeface="Roboto Condensed"/>
              <a:sym typeface="Roboto Condensed"/>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4" r:id="rId3"/>
    <p:sldLayoutId id="2147483656" r:id="rId4"/>
    <p:sldLayoutId id="2147483658" r:id="rId5"/>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5.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6.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_rels/slide27.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notesSlide" Target="../notesSlides/notesSlide27.xml"/><Relationship Id="rId1" Type="http://schemas.openxmlformats.org/officeDocument/2006/relationships/slideLayout" Target="../slideLayouts/slideLayout3.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9.xml"/><Relationship Id="rId1" Type="http://schemas.openxmlformats.org/officeDocument/2006/relationships/slideLayout" Target="../slideLayouts/slideLayout3.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33.xml"/><Relationship Id="rId1" Type="http://schemas.openxmlformats.org/officeDocument/2006/relationships/slideLayout" Target="../slideLayouts/slideLayout3.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34.xml"/><Relationship Id="rId1" Type="http://schemas.openxmlformats.org/officeDocument/2006/relationships/slideLayout" Target="../slideLayouts/slideLayout3.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35.xml"/><Relationship Id="rId1" Type="http://schemas.openxmlformats.org/officeDocument/2006/relationships/slideLayout" Target="../slideLayouts/slideLayout3.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8.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4.png"/><Relationship Id="rId7" Type="http://schemas.openxmlformats.org/officeDocument/2006/relationships/diagramColors" Target="../diagrams/colors15.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39.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5.png"/><Relationship Id="rId7" Type="http://schemas.openxmlformats.org/officeDocument/2006/relationships/diagramColors" Target="../diagrams/colors16.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 Id="rId9" Type="http://schemas.openxmlformats.org/officeDocument/2006/relationships/image" Target="../media/image7.png"/></Relationships>
</file>

<file path=ppt/slides/_rels/slide4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 Id="rId9" Type="http://schemas.openxmlformats.org/officeDocument/2006/relationships/image" Target="../media/image8.png"/></Relationships>
</file>

<file path=ppt/slides/_rels/slide4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 Id="rId9" Type="http://schemas.openxmlformats.org/officeDocument/2006/relationships/image" Target="../media/image6.png"/></Relationships>
</file>

<file path=ppt/slides/_rels/slide43.xml.rels><?xml version="1.0" encoding="UTF-8" standalone="yes"?>
<Relationships xmlns="http://schemas.openxmlformats.org/package/2006/relationships"><Relationship Id="rId8" Type="http://schemas.openxmlformats.org/officeDocument/2006/relationships/diagramData" Target="../diagrams/data21.xml"/><Relationship Id="rId13" Type="http://schemas.openxmlformats.org/officeDocument/2006/relationships/image" Target="../media/image10.png"/><Relationship Id="rId3" Type="http://schemas.openxmlformats.org/officeDocument/2006/relationships/diagramData" Target="../diagrams/data20.xml"/><Relationship Id="rId7" Type="http://schemas.microsoft.com/office/2007/relationships/diagramDrawing" Target="../diagrams/drawing20.xml"/><Relationship Id="rId12" Type="http://schemas.microsoft.com/office/2007/relationships/diagramDrawing" Target="../diagrams/drawing21.xm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diagramColors" Target="../diagrams/colors20.xml"/><Relationship Id="rId11" Type="http://schemas.openxmlformats.org/officeDocument/2006/relationships/diagramColors" Target="../diagrams/colors21.xml"/><Relationship Id="rId5" Type="http://schemas.openxmlformats.org/officeDocument/2006/relationships/diagramQuickStyle" Target="../diagrams/quickStyle20.xml"/><Relationship Id="rId10" Type="http://schemas.openxmlformats.org/officeDocument/2006/relationships/diagramQuickStyle" Target="../diagrams/quickStyle21.xml"/><Relationship Id="rId4" Type="http://schemas.openxmlformats.org/officeDocument/2006/relationships/diagramLayout" Target="../diagrams/layout20.xml"/><Relationship Id="rId9" Type="http://schemas.openxmlformats.org/officeDocument/2006/relationships/diagramLayout" Target="../diagrams/layout21.xml"/></Relationships>
</file>

<file path=ppt/slides/_rels/slide44.xml.rels><?xml version="1.0" encoding="UTF-8" standalone="yes"?>
<Relationships xmlns="http://schemas.openxmlformats.org/package/2006/relationships"><Relationship Id="rId8" Type="http://schemas.openxmlformats.org/officeDocument/2006/relationships/diagramColors" Target="../diagrams/colors22.xml"/><Relationship Id="rId3" Type="http://schemas.openxmlformats.org/officeDocument/2006/relationships/image" Target="../media/image6.png"/><Relationship Id="rId7" Type="http://schemas.openxmlformats.org/officeDocument/2006/relationships/diagramQuickStyle" Target="../diagrams/quickStyle22.xm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diagramLayout" Target="../diagrams/layout22.xml"/><Relationship Id="rId5" Type="http://schemas.openxmlformats.org/officeDocument/2006/relationships/diagramData" Target="../diagrams/data22.xml"/><Relationship Id="rId4" Type="http://schemas.openxmlformats.org/officeDocument/2006/relationships/image" Target="../media/image11.png"/><Relationship Id="rId9" Type="http://schemas.microsoft.com/office/2007/relationships/diagramDrawing" Target="../diagrams/drawing22.xml"/></Relationships>
</file>

<file path=ppt/slides/_rels/slide45.xml.rels><?xml version="1.0" encoding="UTF-8" standalone="yes"?>
<Relationships xmlns="http://schemas.openxmlformats.org/package/2006/relationships"><Relationship Id="rId8" Type="http://schemas.microsoft.com/office/2007/relationships/diagramDrawing" Target="../diagrams/drawing23.xml"/><Relationship Id="rId13" Type="http://schemas.microsoft.com/office/2007/relationships/diagramDrawing" Target="../diagrams/drawing24.xml"/><Relationship Id="rId3" Type="http://schemas.openxmlformats.org/officeDocument/2006/relationships/image" Target="../media/image10.png"/><Relationship Id="rId7" Type="http://schemas.openxmlformats.org/officeDocument/2006/relationships/diagramColors" Target="../diagrams/colors23.xml"/><Relationship Id="rId12" Type="http://schemas.openxmlformats.org/officeDocument/2006/relationships/diagramColors" Target="../diagrams/colors24.xm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diagramQuickStyle" Target="../diagrams/quickStyle23.xml"/><Relationship Id="rId11" Type="http://schemas.openxmlformats.org/officeDocument/2006/relationships/diagramQuickStyle" Target="../diagrams/quickStyle24.xml"/><Relationship Id="rId5" Type="http://schemas.openxmlformats.org/officeDocument/2006/relationships/diagramLayout" Target="../diagrams/layout23.xml"/><Relationship Id="rId10" Type="http://schemas.openxmlformats.org/officeDocument/2006/relationships/diagramLayout" Target="../diagrams/layout24.xml"/><Relationship Id="rId4" Type="http://schemas.openxmlformats.org/officeDocument/2006/relationships/diagramData" Target="../diagrams/data23.xml"/><Relationship Id="rId9" Type="http://schemas.openxmlformats.org/officeDocument/2006/relationships/diagramData" Target="../diagrams/data24.xml"/></Relationships>
</file>

<file path=ppt/slides/_rels/slide46.xml.rels><?xml version="1.0" encoding="UTF-8" standalone="yes"?>
<Relationships xmlns="http://schemas.openxmlformats.org/package/2006/relationships"><Relationship Id="rId8" Type="http://schemas.microsoft.com/office/2007/relationships/diagramDrawing" Target="../diagrams/drawing25.xml"/><Relationship Id="rId3" Type="http://schemas.openxmlformats.org/officeDocument/2006/relationships/image" Target="../media/image12.png"/><Relationship Id="rId7" Type="http://schemas.openxmlformats.org/officeDocument/2006/relationships/diagramColors" Target="../diagrams/colors25.xml"/><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diagramQuickStyle" Target="../diagrams/quickStyle25.xml"/><Relationship Id="rId5" Type="http://schemas.openxmlformats.org/officeDocument/2006/relationships/diagramLayout" Target="../diagrams/layout25.xml"/><Relationship Id="rId4" Type="http://schemas.openxmlformats.org/officeDocument/2006/relationships/diagramData" Target="../diagrams/data25.xml"/><Relationship Id="rId9" Type="http://schemas.openxmlformats.org/officeDocument/2006/relationships/image" Target="../media/image13.pn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49.xml.rels><?xml version="1.0" encoding="UTF-8" standalone="yes"?>
<Relationships xmlns="http://schemas.openxmlformats.org/package/2006/relationships"><Relationship Id="rId3" Type="http://schemas.openxmlformats.org/officeDocument/2006/relationships/hyperlink" Target="http://sakarya.meb.gov.tr/dosya/emufredat/" TargetMode="External"/><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5.xml"/><Relationship Id="rId16" Type="http://schemas.openxmlformats.org/officeDocument/2006/relationships/diagramColors" Target="../diagrams/colors3.xml"/><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ctrTitle"/>
          </p:nvPr>
        </p:nvSpPr>
        <p:spPr>
          <a:xfrm>
            <a:off x="685800" y="1090750"/>
            <a:ext cx="5367900" cy="2961900"/>
          </a:xfrm>
          <a:prstGeom prst="rect">
            <a:avLst/>
          </a:prstGeom>
        </p:spPr>
        <p:txBody>
          <a:bodyPr wrap="square" lIns="91425" tIns="91425" rIns="91425" bIns="91425" anchor="ctr" anchorCtr="0">
            <a:noAutofit/>
          </a:bodyPr>
          <a:lstStyle/>
          <a:p>
            <a:pPr marL="0" lvl="0" indent="0">
              <a:spcBef>
                <a:spcPts val="0"/>
              </a:spcBef>
              <a:buNone/>
            </a:pPr>
            <a:r>
              <a:rPr lang="tr-TR" dirty="0" smtClean="0"/>
              <a:t>YILLIK PLAN MODÜLÜ</a:t>
            </a:r>
            <a:endParaRPr lang="en" dirty="0"/>
          </a:p>
        </p:txBody>
      </p:sp>
      <p:sp>
        <p:nvSpPr>
          <p:cNvPr id="2" name="Metin kutusu 1"/>
          <p:cNvSpPr txBox="1"/>
          <p:nvPr/>
        </p:nvSpPr>
        <p:spPr>
          <a:xfrm>
            <a:off x="5796136" y="4280197"/>
            <a:ext cx="3240360" cy="307777"/>
          </a:xfrm>
          <a:prstGeom prst="rect">
            <a:avLst/>
          </a:prstGeom>
          <a:noFill/>
        </p:spPr>
        <p:txBody>
          <a:bodyPr wrap="square" rtlCol="0">
            <a:spAutoFit/>
          </a:bodyPr>
          <a:lstStyle/>
          <a:p>
            <a:r>
              <a:rPr lang="tr-TR" b="1" dirty="0">
                <a:solidFill>
                  <a:schemeClr val="bg1"/>
                </a:solidFill>
              </a:rPr>
              <a:t>http://e-mufredat.meb.gov.tr/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rtl="0">
              <a:spcBef>
                <a:spcPts val="0"/>
              </a:spcBef>
              <a:buNone/>
            </a:pPr>
            <a:r>
              <a:rPr lang="tr-TR" dirty="0" smtClean="0"/>
              <a:t>Eğitim Kurumu Kurulları</a:t>
            </a:r>
            <a:endParaRPr lang="en" dirty="0"/>
          </a:p>
        </p:txBody>
      </p:sp>
      <p:sp>
        <p:nvSpPr>
          <p:cNvPr id="419" name="Shape 419"/>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10</a:t>
            </a:fld>
            <a:endParaRPr lang="en"/>
          </a:p>
        </p:txBody>
      </p:sp>
      <p:grpSp>
        <p:nvGrpSpPr>
          <p:cNvPr id="435" name="Shape 435"/>
          <p:cNvGrpSpPr/>
          <p:nvPr/>
        </p:nvGrpSpPr>
        <p:grpSpPr>
          <a:xfrm>
            <a:off x="270943" y="629920"/>
            <a:ext cx="392063" cy="291505"/>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4" name="Tablo 3"/>
          <p:cNvGraphicFramePr>
            <a:graphicFrameLocks noGrp="1"/>
          </p:cNvGraphicFramePr>
          <p:nvPr>
            <p:extLst>
              <p:ext uri="{D42A27DB-BD31-4B8C-83A1-F6EECF244321}">
                <p14:modId xmlns:p14="http://schemas.microsoft.com/office/powerpoint/2010/main" val="2100322859"/>
              </p:ext>
            </p:extLst>
          </p:nvPr>
        </p:nvGraphicFramePr>
        <p:xfrm>
          <a:off x="292442" y="1491630"/>
          <a:ext cx="7231885" cy="3146425"/>
        </p:xfrm>
        <a:graphic>
          <a:graphicData uri="http://schemas.openxmlformats.org/drawingml/2006/table">
            <a:tbl>
              <a:tblPr/>
              <a:tblGrid>
                <a:gridCol w="1184799"/>
                <a:gridCol w="6047086"/>
              </a:tblGrid>
              <a:tr h="286854">
                <a:tc>
                  <a:txBody>
                    <a:bodyPr/>
                    <a:lstStyle/>
                    <a:p>
                      <a:pPr algn="l" fontAlgn="t"/>
                      <a:r>
                        <a:rPr lang="tr-TR" sz="1200" b="1" i="0" u="none" strike="noStrike" dirty="0">
                          <a:solidFill>
                            <a:srgbClr val="FFFFFF"/>
                          </a:solidFill>
                          <a:effectLst/>
                          <a:latin typeface="Calibri"/>
                        </a:rPr>
                        <a:t>KURUL</a:t>
                      </a:r>
                    </a:p>
                  </a:txBody>
                  <a:tcPr marL="8964" marR="8964" marT="8964"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t"/>
                      <a:r>
                        <a:rPr lang="tr-TR" sz="1200" b="1" i="0" u="none" strike="noStrike">
                          <a:solidFill>
                            <a:srgbClr val="FFFFFF"/>
                          </a:solidFill>
                          <a:effectLst/>
                          <a:latin typeface="Calibri"/>
                        </a:rPr>
                        <a:t>Eğitim Kurumu Sınıf/Alan Zümreleri</a:t>
                      </a:r>
                    </a:p>
                  </a:txBody>
                  <a:tcPr marL="8964" marR="8964" marT="8964"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268925">
                <a:tc>
                  <a:txBody>
                    <a:bodyPr/>
                    <a:lstStyle/>
                    <a:p>
                      <a:pPr algn="l" fontAlgn="t"/>
                      <a:r>
                        <a:rPr lang="tr-TR" sz="1200" b="0" i="0" u="none" strike="noStrike">
                          <a:solidFill>
                            <a:srgbClr val="000000"/>
                          </a:solidFill>
                          <a:effectLst/>
                          <a:latin typeface="Calibri"/>
                        </a:rPr>
                        <a:t>SORUMLU</a:t>
                      </a:r>
                    </a:p>
                  </a:txBody>
                  <a:tcPr marL="8964" marR="8964" marT="8964"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t"/>
                      <a:r>
                        <a:rPr lang="tr-TR" sz="1200" b="0" i="0" u="none" strike="noStrike">
                          <a:solidFill>
                            <a:srgbClr val="000000"/>
                          </a:solidFill>
                          <a:effectLst/>
                          <a:latin typeface="Calibri"/>
                        </a:rPr>
                        <a:t>Kurum</a:t>
                      </a:r>
                    </a:p>
                  </a:txBody>
                  <a:tcPr marL="8964" marR="8964" marT="8964"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501994">
                <a:tc>
                  <a:txBody>
                    <a:bodyPr/>
                    <a:lstStyle/>
                    <a:p>
                      <a:pPr algn="l" fontAlgn="t"/>
                      <a:r>
                        <a:rPr lang="tr-TR" sz="1200" b="0" i="0" u="none" strike="noStrike">
                          <a:solidFill>
                            <a:srgbClr val="000000"/>
                          </a:solidFill>
                          <a:effectLst/>
                          <a:latin typeface="Calibri"/>
                        </a:rPr>
                        <a:t>DAYANAK</a:t>
                      </a:r>
                    </a:p>
                  </a:txBody>
                  <a:tcPr marL="8964" marR="8964" marT="8964"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t"/>
                      <a:r>
                        <a:rPr lang="tr-TR" sz="1200" b="0" i="0" u="none" strike="noStrike">
                          <a:solidFill>
                            <a:srgbClr val="000000"/>
                          </a:solidFill>
                          <a:effectLst/>
                          <a:latin typeface="Calibri"/>
                        </a:rPr>
                        <a:t>Madde 12 – (1) Eğitim kurumu sınıf/alan zümreleri; eğitim kurumunda aynı sınıfı okutan veya alanı aynı olan öğretmenlerden oluşur.</a:t>
                      </a:r>
                    </a:p>
                  </a:txBody>
                  <a:tcPr marL="8964" marR="8964" marT="8964"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896417">
                <a:tc>
                  <a:txBody>
                    <a:bodyPr/>
                    <a:lstStyle/>
                    <a:p>
                      <a:pPr algn="l" fontAlgn="t"/>
                      <a:r>
                        <a:rPr lang="tr-TR" sz="1200" b="0" i="0" u="none" strike="noStrike">
                          <a:solidFill>
                            <a:srgbClr val="000000"/>
                          </a:solidFill>
                          <a:effectLst/>
                          <a:latin typeface="Calibri"/>
                        </a:rPr>
                        <a:t>ZAMAN</a:t>
                      </a:r>
                    </a:p>
                  </a:txBody>
                  <a:tcPr marL="8964" marR="8964" marT="8964"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t"/>
                      <a:r>
                        <a:rPr lang="tr-TR" sz="1200" b="0" i="0" u="none" strike="noStrike">
                          <a:solidFill>
                            <a:srgbClr val="000000"/>
                          </a:solidFill>
                          <a:effectLst/>
                          <a:latin typeface="Calibri"/>
                        </a:rPr>
                        <a:t>1. Öğretmenler kurulu toplantılarını takip eden 2 iş günü içinde,</a:t>
                      </a:r>
                      <a:br>
                        <a:rPr lang="tr-TR" sz="1200" b="0" i="0" u="none" strike="noStrike">
                          <a:solidFill>
                            <a:srgbClr val="000000"/>
                          </a:solidFill>
                          <a:effectLst/>
                          <a:latin typeface="Calibri"/>
                        </a:rPr>
                      </a:br>
                      <a:r>
                        <a:rPr lang="tr-TR" sz="1200" b="0" i="0" u="none" strike="noStrike">
                          <a:solidFill>
                            <a:srgbClr val="000000"/>
                          </a:solidFill>
                          <a:effectLst/>
                          <a:latin typeface="Calibri"/>
                        </a:rPr>
                        <a:t>2. Ortaöğretim kurumlarında aylık toplantılar Ekim, Kasım, Aralık, Mart ve Nisan ayları içerisinde,</a:t>
                      </a:r>
                      <a:br>
                        <a:rPr lang="tr-TR" sz="1200" b="0" i="0" u="none" strike="noStrike">
                          <a:solidFill>
                            <a:srgbClr val="000000"/>
                          </a:solidFill>
                          <a:effectLst/>
                          <a:latin typeface="Calibri"/>
                        </a:rPr>
                      </a:br>
                      <a:r>
                        <a:rPr lang="tr-TR" sz="1200" b="0" i="0" u="none" strike="noStrike">
                          <a:solidFill>
                            <a:srgbClr val="000000"/>
                          </a:solidFill>
                          <a:effectLst/>
                          <a:latin typeface="Calibri"/>
                        </a:rPr>
                        <a:t>3. Meslekî ve teknik Anadolu liselerinde alan zümre öğretmenleri, Mayıs ayının son haftasında bir iş gününde.</a:t>
                      </a:r>
                    </a:p>
                  </a:txBody>
                  <a:tcPr marL="8964" marR="8964" marT="8964"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1192235">
                <a:tc>
                  <a:txBody>
                    <a:bodyPr/>
                    <a:lstStyle/>
                    <a:p>
                      <a:pPr algn="l" fontAlgn="t"/>
                      <a:r>
                        <a:rPr lang="tr-TR" sz="1200" b="0" i="0" u="none" strike="noStrike">
                          <a:solidFill>
                            <a:srgbClr val="000000"/>
                          </a:solidFill>
                          <a:effectLst/>
                          <a:latin typeface="Calibri"/>
                        </a:rPr>
                        <a:t>AÇIKLAMA</a:t>
                      </a:r>
                    </a:p>
                  </a:txBody>
                  <a:tcPr marL="8964" marR="8964" marT="8964"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t"/>
                      <a:r>
                        <a:rPr lang="tr-TR" sz="1200" b="0" i="0" u="none" strike="noStrike" dirty="0">
                          <a:solidFill>
                            <a:srgbClr val="000000"/>
                          </a:solidFill>
                          <a:effectLst/>
                          <a:latin typeface="Calibri"/>
                        </a:rPr>
                        <a:t>1. Kurulun başkanı ilk toplantıda kendi aralarından oylama ile seçilir.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2. Zorunlu bir durum olmadığı sürece 2 yıl süreyle kurulun başkanı değiştirilmez.</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3. Aynı şekilde yedek başkan seçilir.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4. Toplantı en az 5 gün öncesinden katılımcılarına sistem üzerinden duyurulur.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5. Kurulun sekretarya işleri kurul başkanı tarafından yürütülür.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6. Kurul başkanının onayından sonra işleme girer.</a:t>
                      </a:r>
                    </a:p>
                  </a:txBody>
                  <a:tcPr marL="8964" marR="8964" marT="8964"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63506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rtl="0">
              <a:spcBef>
                <a:spcPts val="0"/>
              </a:spcBef>
              <a:buNone/>
            </a:pPr>
            <a:r>
              <a:rPr lang="tr-TR" dirty="0" smtClean="0"/>
              <a:t>Eğitim Kurumu Kurulları</a:t>
            </a:r>
            <a:endParaRPr lang="en" dirty="0"/>
          </a:p>
        </p:txBody>
      </p:sp>
      <p:sp>
        <p:nvSpPr>
          <p:cNvPr id="419" name="Shape 419"/>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11</a:t>
            </a:fld>
            <a:endParaRPr lang="en"/>
          </a:p>
        </p:txBody>
      </p:sp>
      <p:grpSp>
        <p:nvGrpSpPr>
          <p:cNvPr id="435" name="Shape 435"/>
          <p:cNvGrpSpPr/>
          <p:nvPr/>
        </p:nvGrpSpPr>
        <p:grpSpPr>
          <a:xfrm>
            <a:off x="270943" y="629920"/>
            <a:ext cx="392063" cy="291505"/>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3" name="Tablo 2"/>
          <p:cNvGraphicFramePr>
            <a:graphicFrameLocks noGrp="1"/>
          </p:cNvGraphicFramePr>
          <p:nvPr>
            <p:extLst>
              <p:ext uri="{D42A27DB-BD31-4B8C-83A1-F6EECF244321}">
                <p14:modId xmlns:p14="http://schemas.microsoft.com/office/powerpoint/2010/main" val="1161922494"/>
              </p:ext>
            </p:extLst>
          </p:nvPr>
        </p:nvGraphicFramePr>
        <p:xfrm>
          <a:off x="179512" y="1419622"/>
          <a:ext cx="7416824" cy="2992755"/>
        </p:xfrm>
        <a:graphic>
          <a:graphicData uri="http://schemas.openxmlformats.org/drawingml/2006/table">
            <a:tbl>
              <a:tblPr/>
              <a:tblGrid>
                <a:gridCol w="1215097"/>
                <a:gridCol w="6201727"/>
              </a:tblGrid>
              <a:tr h="200025">
                <a:tc>
                  <a:txBody>
                    <a:bodyPr/>
                    <a:lstStyle/>
                    <a:p>
                      <a:pPr algn="l" fontAlgn="t"/>
                      <a:r>
                        <a:rPr lang="tr-TR" sz="1200" b="1" i="0" u="none" strike="noStrike">
                          <a:solidFill>
                            <a:srgbClr val="FFFFFF"/>
                          </a:solidFill>
                          <a:effectLst/>
                          <a:latin typeface="Calibri"/>
                        </a:rPr>
                        <a:t>KURUL</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t"/>
                      <a:r>
                        <a:rPr lang="tr-TR" sz="1200" b="1" i="0" u="none" strike="noStrike">
                          <a:solidFill>
                            <a:srgbClr val="FFFFFF"/>
                          </a:solidFill>
                          <a:effectLst/>
                          <a:latin typeface="Calibri"/>
                        </a:rPr>
                        <a:t>Eğitim Kurumu Sınıf/Alan Zümre Başkanları Kurulu</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190500">
                <a:tc>
                  <a:txBody>
                    <a:bodyPr/>
                    <a:lstStyle/>
                    <a:p>
                      <a:pPr algn="l" fontAlgn="t"/>
                      <a:r>
                        <a:rPr lang="tr-TR" sz="1200" b="0" i="0" u="none" strike="noStrike">
                          <a:solidFill>
                            <a:srgbClr val="000000"/>
                          </a:solidFill>
                          <a:effectLst/>
                          <a:latin typeface="Calibri"/>
                        </a:rPr>
                        <a:t>SORUMLU</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t"/>
                      <a:r>
                        <a:rPr lang="tr-TR" sz="1200" b="0" i="0" u="none" strike="noStrike">
                          <a:solidFill>
                            <a:srgbClr val="000000"/>
                          </a:solidFill>
                          <a:effectLst/>
                          <a:latin typeface="Calibri"/>
                        </a:rPr>
                        <a:t>Kurum</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628650">
                <a:tc>
                  <a:txBody>
                    <a:bodyPr/>
                    <a:lstStyle/>
                    <a:p>
                      <a:pPr algn="l" fontAlgn="t"/>
                      <a:r>
                        <a:rPr lang="tr-TR" sz="1200" b="0" i="0" u="none" strike="noStrike">
                          <a:solidFill>
                            <a:srgbClr val="000000"/>
                          </a:solidFill>
                          <a:effectLst/>
                          <a:latin typeface="Calibri"/>
                        </a:rPr>
                        <a:t>DAYANAK</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t"/>
                      <a:r>
                        <a:rPr lang="tr-TR" sz="1200" b="0" i="0" u="none" strike="noStrike">
                          <a:solidFill>
                            <a:srgbClr val="000000"/>
                          </a:solidFill>
                          <a:effectLst/>
                          <a:latin typeface="Calibri"/>
                        </a:rPr>
                        <a:t>Madde 13 – (1) Eğitim kurumu sınıf/alan zümre başkanları kurulu, sınıf/alan zümre başkanlarından oluşur. Kurul ilk toplantısında o eğitim öğretim yılı için kendi aralarından birini başkan seçer.</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952500">
                <a:tc>
                  <a:txBody>
                    <a:bodyPr/>
                    <a:lstStyle/>
                    <a:p>
                      <a:pPr algn="l" fontAlgn="t"/>
                      <a:r>
                        <a:rPr lang="tr-TR" sz="1200" b="0" i="0" u="none" strike="noStrike">
                          <a:solidFill>
                            <a:srgbClr val="000000"/>
                          </a:solidFill>
                          <a:effectLst/>
                          <a:latin typeface="Calibri"/>
                        </a:rPr>
                        <a:t>ZAMAN</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t"/>
                      <a:r>
                        <a:rPr lang="tr-TR" sz="1200" b="0" i="0" u="none" strike="noStrike">
                          <a:solidFill>
                            <a:srgbClr val="000000"/>
                          </a:solidFill>
                          <a:effectLst/>
                          <a:latin typeface="Calibri"/>
                        </a:rPr>
                        <a:t>1. Ders yılı başlamadan önce,</a:t>
                      </a:r>
                      <a:br>
                        <a:rPr lang="tr-TR" sz="1200" b="0" i="0" u="none" strike="noStrike">
                          <a:solidFill>
                            <a:srgbClr val="000000"/>
                          </a:solidFill>
                          <a:effectLst/>
                          <a:latin typeface="Calibri"/>
                        </a:rPr>
                      </a:br>
                      <a:r>
                        <a:rPr lang="tr-TR" sz="1200" b="0" i="0" u="none" strike="noStrike">
                          <a:solidFill>
                            <a:srgbClr val="000000"/>
                          </a:solidFill>
                          <a:effectLst/>
                          <a:latin typeface="Calibri"/>
                        </a:rPr>
                        <a:t>2. İkinci dönem başında,</a:t>
                      </a:r>
                      <a:br>
                        <a:rPr lang="tr-TR" sz="1200" b="0" i="0" u="none" strike="noStrike">
                          <a:solidFill>
                            <a:srgbClr val="000000"/>
                          </a:solidFill>
                          <a:effectLst/>
                          <a:latin typeface="Calibri"/>
                        </a:rPr>
                      </a:br>
                      <a:r>
                        <a:rPr lang="tr-TR" sz="1200" b="0" i="0" u="none" strike="noStrike">
                          <a:solidFill>
                            <a:srgbClr val="000000"/>
                          </a:solidFill>
                          <a:effectLst/>
                          <a:latin typeface="Calibri"/>
                        </a:rPr>
                        <a:t>3. Ders yılı sonunda,</a:t>
                      </a:r>
                      <a:br>
                        <a:rPr lang="tr-TR" sz="1200" b="0" i="0" u="none" strike="noStrike">
                          <a:solidFill>
                            <a:srgbClr val="000000"/>
                          </a:solidFill>
                          <a:effectLst/>
                          <a:latin typeface="Calibri"/>
                        </a:rPr>
                      </a:br>
                      <a:r>
                        <a:rPr lang="tr-TR" sz="1200" b="0" i="0" u="none" strike="noStrike">
                          <a:solidFill>
                            <a:srgbClr val="000000"/>
                          </a:solidFill>
                          <a:effectLst/>
                          <a:latin typeface="Calibri"/>
                        </a:rPr>
                        <a:t>4. İhtiyaç duyulması halinde eğitim kurumu müdürü/kurul başkanının çağrısı veya üyelerin salt çoğunluğunun yazılı talebi üzerine.</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1019175">
                <a:tc>
                  <a:txBody>
                    <a:bodyPr/>
                    <a:lstStyle/>
                    <a:p>
                      <a:pPr algn="l" fontAlgn="t"/>
                      <a:r>
                        <a:rPr lang="tr-TR" sz="1200" b="0" i="0" u="none" strike="noStrike">
                          <a:solidFill>
                            <a:srgbClr val="000000"/>
                          </a:solidFill>
                          <a:effectLst/>
                          <a:latin typeface="Calibri"/>
                        </a:rPr>
                        <a:t>AÇIKLAMA</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t"/>
                      <a:r>
                        <a:rPr lang="tr-TR" sz="1200" b="0" i="0" u="none" strike="noStrike" dirty="0">
                          <a:solidFill>
                            <a:srgbClr val="000000"/>
                          </a:solidFill>
                          <a:effectLst/>
                          <a:latin typeface="Calibri"/>
                        </a:rPr>
                        <a:t>1. Kurulun başkanı ilk toplantıda kendi aralarından oylama ile seçilir.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2. Zorunlu bir durum olmadığı sürece eğitim ve öğretim yılı içerisinde kurulun başkanı değiştirilmez.</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3. Toplantı en az 5 gün öncesinden katılımcılarına sistem üzerinden duyurulur.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4. Kurulun sekretarya işleri kurul başkanı tarafından yürütülür.</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618084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rtl="0">
              <a:spcBef>
                <a:spcPts val="0"/>
              </a:spcBef>
              <a:buNone/>
            </a:pPr>
            <a:r>
              <a:rPr lang="tr-TR" dirty="0" smtClean="0"/>
              <a:t>Eğitim Kurumu Kurulları</a:t>
            </a:r>
            <a:endParaRPr lang="en" dirty="0"/>
          </a:p>
        </p:txBody>
      </p:sp>
      <p:sp>
        <p:nvSpPr>
          <p:cNvPr id="419" name="Shape 419"/>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12</a:t>
            </a:fld>
            <a:endParaRPr lang="en"/>
          </a:p>
        </p:txBody>
      </p:sp>
      <p:grpSp>
        <p:nvGrpSpPr>
          <p:cNvPr id="435" name="Shape 435"/>
          <p:cNvGrpSpPr/>
          <p:nvPr/>
        </p:nvGrpSpPr>
        <p:grpSpPr>
          <a:xfrm>
            <a:off x="270943" y="629920"/>
            <a:ext cx="392063" cy="291505"/>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3" name="Tablo 2"/>
          <p:cNvGraphicFramePr>
            <a:graphicFrameLocks noGrp="1"/>
          </p:cNvGraphicFramePr>
          <p:nvPr>
            <p:extLst>
              <p:ext uri="{D42A27DB-BD31-4B8C-83A1-F6EECF244321}">
                <p14:modId xmlns:p14="http://schemas.microsoft.com/office/powerpoint/2010/main" val="435444564"/>
              </p:ext>
            </p:extLst>
          </p:nvPr>
        </p:nvGraphicFramePr>
        <p:xfrm>
          <a:off x="391526" y="1491630"/>
          <a:ext cx="7204809" cy="2952750"/>
        </p:xfrm>
        <a:graphic>
          <a:graphicData uri="http://schemas.openxmlformats.org/drawingml/2006/table">
            <a:tbl>
              <a:tblPr/>
              <a:tblGrid>
                <a:gridCol w="1180362"/>
                <a:gridCol w="6024447"/>
              </a:tblGrid>
              <a:tr h="228600">
                <a:tc>
                  <a:txBody>
                    <a:bodyPr/>
                    <a:lstStyle/>
                    <a:p>
                      <a:pPr algn="l" fontAlgn="t"/>
                      <a:r>
                        <a:rPr lang="tr-TR" sz="1200" b="1" i="0" u="none" strike="noStrike" dirty="0">
                          <a:solidFill>
                            <a:srgbClr val="FFFFFF"/>
                          </a:solidFill>
                          <a:effectLst/>
                          <a:latin typeface="Calibri"/>
                        </a:rPr>
                        <a:t>KURUL</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t"/>
                      <a:r>
                        <a:rPr lang="tr-TR" sz="1200" b="1" i="0" u="none" strike="noStrike">
                          <a:solidFill>
                            <a:srgbClr val="FFFFFF"/>
                          </a:solidFill>
                          <a:effectLst/>
                          <a:latin typeface="Calibri"/>
                        </a:rPr>
                        <a:t>Rehberlik ve Psikolojik Danışma Hizmetleri Yürütme Komisyonu</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228600">
                <a:tc>
                  <a:txBody>
                    <a:bodyPr/>
                    <a:lstStyle/>
                    <a:p>
                      <a:pPr algn="l" fontAlgn="t"/>
                      <a:r>
                        <a:rPr lang="tr-TR" sz="1200" b="0" i="0" u="none" strike="noStrike">
                          <a:solidFill>
                            <a:srgbClr val="000000"/>
                          </a:solidFill>
                          <a:effectLst/>
                          <a:latin typeface="Calibri"/>
                        </a:rPr>
                        <a:t>SORUMLU</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t"/>
                      <a:r>
                        <a:rPr lang="tr-TR" sz="1200" b="0" i="0" u="none" strike="noStrike">
                          <a:solidFill>
                            <a:srgbClr val="000000"/>
                          </a:solidFill>
                          <a:effectLst/>
                          <a:latin typeface="Calibri"/>
                        </a:rPr>
                        <a:t>Kurum</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1162050">
                <a:tc>
                  <a:txBody>
                    <a:bodyPr/>
                    <a:lstStyle/>
                    <a:p>
                      <a:pPr algn="l" fontAlgn="t"/>
                      <a:r>
                        <a:rPr lang="tr-TR" sz="1200" b="0" i="0" u="none" strike="noStrike">
                          <a:solidFill>
                            <a:srgbClr val="000000"/>
                          </a:solidFill>
                          <a:effectLst/>
                          <a:latin typeface="Calibri"/>
                        </a:rPr>
                        <a:t>DAYANAK</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t"/>
                      <a:r>
                        <a:rPr lang="tr-TR" sz="1200" b="0" i="0" u="none" strike="noStrike">
                          <a:solidFill>
                            <a:srgbClr val="000000"/>
                          </a:solidFill>
                          <a:effectLst/>
                          <a:latin typeface="Calibri"/>
                        </a:rPr>
                        <a:t>(MİLLÎ EĞİTİM BAKANLIĞI REHBERLİK VE PSİKOLOJİK</a:t>
                      </a:r>
                      <a:br>
                        <a:rPr lang="tr-TR" sz="1200" b="0" i="0" u="none" strike="noStrike">
                          <a:solidFill>
                            <a:srgbClr val="000000"/>
                          </a:solidFill>
                          <a:effectLst/>
                          <a:latin typeface="Calibri"/>
                        </a:rPr>
                      </a:br>
                      <a:r>
                        <a:rPr lang="tr-TR" sz="1200" b="0" i="0" u="none" strike="noStrike">
                          <a:solidFill>
                            <a:srgbClr val="000000"/>
                          </a:solidFill>
                          <a:effectLst/>
                          <a:latin typeface="Calibri"/>
                        </a:rPr>
                        <a:t>DANIŞMA HİZMETLERİ YÖNETMELİĞİNE GÖRE)</a:t>
                      </a:r>
                      <a:br>
                        <a:rPr lang="tr-TR" sz="1200" b="0" i="0" u="none" strike="noStrike">
                          <a:solidFill>
                            <a:srgbClr val="000000"/>
                          </a:solidFill>
                          <a:effectLst/>
                          <a:latin typeface="Calibri"/>
                        </a:rPr>
                      </a:br>
                      <a:r>
                        <a:rPr lang="tr-TR" sz="1200" b="0" i="0" u="none" strike="noStrike">
                          <a:solidFill>
                            <a:srgbClr val="000000"/>
                          </a:solidFill>
                          <a:effectLst/>
                          <a:latin typeface="Calibri"/>
                        </a:rPr>
                        <a:t>Madde 45 - Her eğitim-öğretim kurumunda rehberlik ve psikolojik danışma hizmetlerinin planlanması, eş güdümün ve kurum içindeki iş birliğinin sağlanması amacıyla rehberlik ve psikolojik danışma hizmetleri yürütme komisyonu oluşturulur.</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81000">
                <a:tc>
                  <a:txBody>
                    <a:bodyPr/>
                    <a:lstStyle/>
                    <a:p>
                      <a:pPr algn="l" fontAlgn="t"/>
                      <a:r>
                        <a:rPr lang="tr-TR" sz="1200" b="0" i="0" u="none" strike="noStrike">
                          <a:solidFill>
                            <a:srgbClr val="000000"/>
                          </a:solidFill>
                          <a:effectLst/>
                          <a:latin typeface="Calibri"/>
                        </a:rPr>
                        <a:t>ZAMAN</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t"/>
                      <a:r>
                        <a:rPr lang="tr-TR" sz="1200" b="0" i="0" u="none" strike="noStrike">
                          <a:solidFill>
                            <a:srgbClr val="000000"/>
                          </a:solidFill>
                          <a:effectLst/>
                          <a:latin typeface="Calibri"/>
                        </a:rPr>
                        <a:t>1. Ders yılında birinci ve ikinci dönemin başladığı ilk ay içinde,</a:t>
                      </a:r>
                      <a:br>
                        <a:rPr lang="tr-TR" sz="1200" b="0" i="0" u="none" strike="noStrike">
                          <a:solidFill>
                            <a:srgbClr val="000000"/>
                          </a:solidFill>
                          <a:effectLst/>
                          <a:latin typeface="Calibri"/>
                        </a:rPr>
                      </a:br>
                      <a:r>
                        <a:rPr lang="tr-TR" sz="1200" b="0" i="0" u="none" strike="noStrike">
                          <a:solidFill>
                            <a:srgbClr val="000000"/>
                          </a:solidFill>
                          <a:effectLst/>
                          <a:latin typeface="Calibri"/>
                        </a:rPr>
                        <a:t>2. Ders yılının tamamlandığı son ay içerisinde.</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952500">
                <a:tc>
                  <a:txBody>
                    <a:bodyPr/>
                    <a:lstStyle/>
                    <a:p>
                      <a:pPr algn="l" fontAlgn="t"/>
                      <a:r>
                        <a:rPr lang="tr-TR" sz="1200" b="0" i="0" u="none" strike="noStrike">
                          <a:solidFill>
                            <a:srgbClr val="000000"/>
                          </a:solidFill>
                          <a:effectLst/>
                          <a:latin typeface="Calibri"/>
                        </a:rPr>
                        <a:t>AÇIKLAMA</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t"/>
                      <a:r>
                        <a:rPr lang="tr-TR" sz="1200" b="0" i="0" u="none" strike="noStrike" dirty="0">
                          <a:solidFill>
                            <a:srgbClr val="000000"/>
                          </a:solidFill>
                          <a:effectLst/>
                          <a:latin typeface="Calibri"/>
                        </a:rPr>
                        <a:t>1. Komisyonun başkanı eğitim kurumu müdürüdür.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2. Rehberlik ve psikolojik danışma servisindeki psikolojik danışmanlar bu komisyonun sürekli üyesidir. Diğer üyeler her ders yılı başında öğretmenler kurulunda yeniden belirlenir. </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3. Komisyon kararları eğitim kurumu müdürü onayından sonra işleme girer.</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5064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lvl="0"/>
            <a:r>
              <a:rPr lang="tr-TR" dirty="0"/>
              <a:t>Eğitim Kurumu Kurulları</a:t>
            </a:r>
            <a:endParaRPr lang="en" dirty="0"/>
          </a:p>
        </p:txBody>
      </p:sp>
      <p:sp>
        <p:nvSpPr>
          <p:cNvPr id="419" name="Shape 419"/>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13</a:t>
            </a:fld>
            <a:endParaRPr lang="en"/>
          </a:p>
        </p:txBody>
      </p:sp>
      <p:grpSp>
        <p:nvGrpSpPr>
          <p:cNvPr id="435" name="Shape 435"/>
          <p:cNvGrpSpPr/>
          <p:nvPr/>
        </p:nvGrpSpPr>
        <p:grpSpPr>
          <a:xfrm>
            <a:off x="270943" y="629920"/>
            <a:ext cx="392063" cy="291505"/>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2" name="Tablo 1"/>
          <p:cNvGraphicFramePr>
            <a:graphicFrameLocks noGrp="1"/>
          </p:cNvGraphicFramePr>
          <p:nvPr/>
        </p:nvGraphicFramePr>
        <p:xfrm>
          <a:off x="896144" y="1624012"/>
          <a:ext cx="5969000" cy="2552700"/>
        </p:xfrm>
        <a:graphic>
          <a:graphicData uri="http://schemas.openxmlformats.org/drawingml/2006/table">
            <a:tbl>
              <a:tblPr/>
              <a:tblGrid>
                <a:gridCol w="977900"/>
                <a:gridCol w="4991100"/>
              </a:tblGrid>
              <a:tr h="228600">
                <a:tc>
                  <a:txBody>
                    <a:bodyPr/>
                    <a:lstStyle/>
                    <a:p>
                      <a:pPr algn="l" fontAlgn="t"/>
                      <a:r>
                        <a:rPr lang="tr-TR" sz="1100" b="1" i="0" u="none" strike="noStrike">
                          <a:solidFill>
                            <a:srgbClr val="FFFFFF"/>
                          </a:solidFill>
                          <a:effectLst/>
                          <a:latin typeface="Calibri"/>
                        </a:rPr>
                        <a:t>KURUL</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t"/>
                      <a:r>
                        <a:rPr lang="tr-TR" sz="1100" b="1" i="0" u="none" strike="noStrike">
                          <a:solidFill>
                            <a:srgbClr val="FFFFFF"/>
                          </a:solidFill>
                          <a:effectLst/>
                          <a:latin typeface="Calibri"/>
                        </a:rPr>
                        <a:t>Sosyal Etkinlikler Kurulu</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228600">
                <a:tc>
                  <a:txBody>
                    <a:bodyPr/>
                    <a:lstStyle/>
                    <a:p>
                      <a:pPr algn="l" fontAlgn="t"/>
                      <a:r>
                        <a:rPr lang="tr-TR" sz="1100" b="0" i="0" u="none" strike="noStrike">
                          <a:solidFill>
                            <a:srgbClr val="000000"/>
                          </a:solidFill>
                          <a:effectLst/>
                          <a:latin typeface="Calibri"/>
                        </a:rPr>
                        <a:t>SORUMLU</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t"/>
                      <a:r>
                        <a:rPr lang="tr-TR" sz="1100" b="0" i="0" u="none" strike="noStrike">
                          <a:solidFill>
                            <a:srgbClr val="000000"/>
                          </a:solidFill>
                          <a:effectLst/>
                          <a:latin typeface="Calibri"/>
                        </a:rPr>
                        <a:t>Kurum</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095500">
                <a:tc>
                  <a:txBody>
                    <a:bodyPr/>
                    <a:lstStyle/>
                    <a:p>
                      <a:pPr algn="l" fontAlgn="t"/>
                      <a:r>
                        <a:rPr lang="tr-TR" sz="1100" b="0" i="0" u="none" strike="noStrike">
                          <a:solidFill>
                            <a:srgbClr val="000000"/>
                          </a:solidFill>
                          <a:effectLst/>
                          <a:latin typeface="Calibri"/>
                        </a:rPr>
                        <a:t>DAYANAK</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t"/>
                      <a:r>
                        <a:rPr lang="tr-TR" sz="1100" b="0" i="0" u="none" strike="noStrike" dirty="0">
                          <a:solidFill>
                            <a:srgbClr val="000000"/>
                          </a:solidFill>
                          <a:effectLst/>
                          <a:latin typeface="Calibri"/>
                        </a:rPr>
                        <a:t>(MİLLÎ EĞİTİM BAKANLIĞI İLKÖĞRETİM VE ORTA ÖĞRETİM KURUMLARI SOSYAL ETKİNLİKLER YÖNETMELİĞİNE GÖRE)</a:t>
                      </a:r>
                      <a:br>
                        <a:rPr lang="tr-TR" sz="1100" b="0" i="0" u="none" strike="noStrike" dirty="0">
                          <a:solidFill>
                            <a:srgbClr val="000000"/>
                          </a:solidFill>
                          <a:effectLst/>
                          <a:latin typeface="Calibri"/>
                        </a:rPr>
                      </a:br>
                      <a:r>
                        <a:rPr lang="tr-TR" sz="1100" b="0" i="0" u="none" strike="noStrike" dirty="0">
                          <a:solidFill>
                            <a:srgbClr val="000000"/>
                          </a:solidFill>
                          <a:effectLst/>
                          <a:latin typeface="Calibri"/>
                        </a:rPr>
                        <a:t>Madde 8 - Sosyal etkinlikler kurulu, müdürün görevlendireceği bir müdür yardımcısının başkanlığında danışman öğretmenlerin aralarından seçecekleri bir danışman öğretmen, kulüp temsilcilerinin aralarından seçecekleri üç öğrenci ile okul-aile birliğini temsilen iki veliden oluşur.</a:t>
                      </a:r>
                      <a:br>
                        <a:rPr lang="tr-TR" sz="1100" b="0" i="0" u="none" strike="noStrike" dirty="0">
                          <a:solidFill>
                            <a:srgbClr val="000000"/>
                          </a:solidFill>
                          <a:effectLst/>
                          <a:latin typeface="Calibri"/>
                        </a:rPr>
                      </a:br>
                      <a:r>
                        <a:rPr lang="tr-TR" sz="1100" b="0" i="0" u="none" strike="noStrike" dirty="0">
                          <a:solidFill>
                            <a:srgbClr val="000000"/>
                          </a:solidFill>
                          <a:effectLst/>
                          <a:latin typeface="Calibri"/>
                        </a:rPr>
                        <a:t>Kurul, kulüp ve toplum hizmeti kapsamındaki etkinliklerin verimli bir şekilde yürütülmesi için danışman öğretmenler, öğrenciler, gönüllü veliler ve diğer öğretmenlerle iş birliği içinde çalışmaları</a:t>
                      </a:r>
                      <a:br>
                        <a:rPr lang="tr-TR" sz="1100" b="0" i="0" u="none" strike="noStrike" dirty="0">
                          <a:solidFill>
                            <a:srgbClr val="000000"/>
                          </a:solidFill>
                          <a:effectLst/>
                          <a:latin typeface="Calibri"/>
                        </a:rPr>
                      </a:br>
                      <a:r>
                        <a:rPr lang="tr-TR" sz="1100" b="0" i="0" u="none" strike="noStrike" dirty="0">
                          <a:solidFill>
                            <a:srgbClr val="000000"/>
                          </a:solidFill>
                          <a:effectLst/>
                          <a:latin typeface="Calibri"/>
                        </a:rPr>
                        <a:t>koordine eder. Okul dışı etkinliklerde ilgili birimlerle iş birliği yaparak bu çalışmaların yürütülmesi için gerekli tedbirleri alır.</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373125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xfrm>
            <a:off x="463524" y="2871148"/>
            <a:ext cx="4828555" cy="1159800"/>
          </a:xfrm>
          <a:prstGeom prst="rect">
            <a:avLst/>
          </a:prstGeom>
        </p:spPr>
        <p:txBody>
          <a:bodyPr wrap="square" lIns="91425" tIns="91425" rIns="91425" bIns="91425" anchor="b" anchorCtr="0">
            <a:noAutofit/>
          </a:bodyPr>
          <a:lstStyle/>
          <a:p>
            <a:pPr marL="0" lvl="0" indent="0" rtl="0">
              <a:spcBef>
                <a:spcPts val="0"/>
              </a:spcBef>
              <a:buNone/>
            </a:pPr>
            <a:r>
              <a:rPr lang="tr-TR" dirty="0" smtClean="0"/>
              <a:t>İLÇEDEKİ KURULLAR</a:t>
            </a:r>
            <a:endParaRPr lang="en" dirty="0"/>
          </a:p>
        </p:txBody>
      </p:sp>
      <p:sp>
        <p:nvSpPr>
          <p:cNvPr id="222" name="Shape 222"/>
          <p:cNvSpPr txBox="1">
            <a:spLocks noGrp="1"/>
          </p:cNvSpPr>
          <p:nvPr>
            <p:ph type="subTitle" idx="1"/>
          </p:nvPr>
        </p:nvSpPr>
        <p:spPr>
          <a:xfrm>
            <a:off x="463525" y="3975449"/>
            <a:ext cx="4094400" cy="784800"/>
          </a:xfrm>
          <a:prstGeom prst="rect">
            <a:avLst/>
          </a:prstGeom>
        </p:spPr>
        <p:txBody>
          <a:bodyPr wrap="square" lIns="91425" tIns="91425" rIns="91425" bIns="91425" anchor="t" anchorCtr="0">
            <a:noAutofit/>
          </a:bodyPr>
          <a:lstStyle/>
          <a:p>
            <a:pPr marL="0" lvl="0" indent="0" rtl="0">
              <a:spcBef>
                <a:spcPts val="0"/>
              </a:spcBef>
              <a:buNone/>
            </a:pPr>
            <a:endParaRPr lang="en" dirty="0"/>
          </a:p>
        </p:txBody>
      </p:sp>
      <p:sp>
        <p:nvSpPr>
          <p:cNvPr id="223" name="Shape 223"/>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14</a:t>
            </a:fld>
            <a:endParaRPr lang="en"/>
          </a:p>
        </p:txBody>
      </p:sp>
      <p:sp>
        <p:nvSpPr>
          <p:cNvPr id="224" name="Shape 224"/>
          <p:cNvSpPr txBox="1"/>
          <p:nvPr/>
        </p:nvSpPr>
        <p:spPr>
          <a:xfrm>
            <a:off x="463525" y="0"/>
            <a:ext cx="2181600" cy="3136200"/>
          </a:xfrm>
          <a:prstGeom prst="rect">
            <a:avLst/>
          </a:prstGeom>
          <a:noFill/>
          <a:ln>
            <a:noFill/>
          </a:ln>
        </p:spPr>
        <p:txBody>
          <a:bodyPr wrap="square" lIns="91425" tIns="91425" rIns="91425" bIns="91425" anchor="b" anchorCtr="0">
            <a:noAutofit/>
          </a:bodyPr>
          <a:lstStyle/>
          <a:p>
            <a:pPr marL="0" lvl="0" indent="0">
              <a:spcBef>
                <a:spcPts val="0"/>
              </a:spcBef>
              <a:buNone/>
            </a:pPr>
            <a:r>
              <a:rPr lang="tr-TR" sz="12000" b="1" dirty="0" smtClean="0">
                <a:solidFill>
                  <a:srgbClr val="3F5378"/>
                </a:solidFill>
                <a:latin typeface="Roboto Condensed"/>
                <a:ea typeface="Roboto Condensed"/>
                <a:cs typeface="Roboto Condensed"/>
                <a:sym typeface="Roboto Condensed"/>
              </a:rPr>
              <a:t>2</a:t>
            </a:r>
            <a:endParaRPr lang="en" sz="12000" b="1" dirty="0">
              <a:solidFill>
                <a:srgbClr val="3F5378"/>
              </a:solidFill>
              <a:latin typeface="Roboto Condensed"/>
              <a:ea typeface="Roboto Condensed"/>
              <a:cs typeface="Roboto Condensed"/>
              <a:sym typeface="Roboto Condensed"/>
            </a:endParaRPr>
          </a:p>
        </p:txBody>
      </p:sp>
    </p:spTree>
    <p:extLst>
      <p:ext uri="{BB962C8B-B14F-4D97-AF65-F5344CB8AC3E}">
        <p14:creationId xmlns:p14="http://schemas.microsoft.com/office/powerpoint/2010/main" val="1787019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rtl="0">
              <a:spcBef>
                <a:spcPts val="0"/>
              </a:spcBef>
              <a:buNone/>
            </a:pPr>
            <a:r>
              <a:rPr lang="tr-TR" dirty="0" smtClean="0"/>
              <a:t>İlçe Kurulları</a:t>
            </a:r>
            <a:endParaRPr lang="en" dirty="0"/>
          </a:p>
        </p:txBody>
      </p:sp>
      <p:sp>
        <p:nvSpPr>
          <p:cNvPr id="419" name="Shape 419"/>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15</a:t>
            </a:fld>
            <a:endParaRPr lang="en"/>
          </a:p>
        </p:txBody>
      </p:sp>
      <p:grpSp>
        <p:nvGrpSpPr>
          <p:cNvPr id="435" name="Shape 435"/>
          <p:cNvGrpSpPr/>
          <p:nvPr/>
        </p:nvGrpSpPr>
        <p:grpSpPr>
          <a:xfrm>
            <a:off x="270943" y="629920"/>
            <a:ext cx="392063" cy="291505"/>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2" name="Tablo 1"/>
          <p:cNvGraphicFramePr>
            <a:graphicFrameLocks noGrp="1"/>
          </p:cNvGraphicFramePr>
          <p:nvPr>
            <p:extLst>
              <p:ext uri="{D42A27DB-BD31-4B8C-83A1-F6EECF244321}">
                <p14:modId xmlns:p14="http://schemas.microsoft.com/office/powerpoint/2010/main" val="759611180"/>
              </p:ext>
            </p:extLst>
          </p:nvPr>
        </p:nvGraphicFramePr>
        <p:xfrm>
          <a:off x="498830" y="1419622"/>
          <a:ext cx="6609870" cy="3508265"/>
        </p:xfrm>
        <a:graphic>
          <a:graphicData uri="http://schemas.openxmlformats.org/drawingml/2006/table">
            <a:tbl>
              <a:tblPr/>
              <a:tblGrid>
                <a:gridCol w="1082894"/>
                <a:gridCol w="5526976"/>
              </a:tblGrid>
              <a:tr h="187846">
                <a:tc>
                  <a:txBody>
                    <a:bodyPr/>
                    <a:lstStyle/>
                    <a:p>
                      <a:pPr algn="l" fontAlgn="t"/>
                      <a:r>
                        <a:rPr lang="tr-TR" sz="1200" b="1" i="0" u="none" strike="noStrike" dirty="0">
                          <a:solidFill>
                            <a:srgbClr val="FFFFFF"/>
                          </a:solidFill>
                          <a:effectLst/>
                          <a:latin typeface="Calibri"/>
                        </a:rPr>
                        <a:t>KURUL</a:t>
                      </a:r>
                    </a:p>
                  </a:txBody>
                  <a:tcPr marL="6709" marR="6709" marT="6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l" fontAlgn="t"/>
                      <a:r>
                        <a:rPr lang="tr-TR" sz="1200" b="1" i="0" u="none" strike="noStrike">
                          <a:solidFill>
                            <a:srgbClr val="FFFFFF"/>
                          </a:solidFill>
                          <a:effectLst/>
                          <a:latin typeface="Calibri"/>
                        </a:rPr>
                        <a:t>Eğitim Bölgesi Müdürler Kurulu</a:t>
                      </a:r>
                    </a:p>
                  </a:txBody>
                  <a:tcPr marL="6709" marR="6709" marT="6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87846">
                <a:tc>
                  <a:txBody>
                    <a:bodyPr/>
                    <a:lstStyle/>
                    <a:p>
                      <a:pPr algn="l" fontAlgn="t"/>
                      <a:r>
                        <a:rPr lang="tr-TR" sz="1200" b="0" i="0" u="none" strike="noStrike">
                          <a:solidFill>
                            <a:srgbClr val="000000"/>
                          </a:solidFill>
                          <a:effectLst/>
                          <a:latin typeface="Calibri"/>
                        </a:rPr>
                        <a:t>SORUMLU</a:t>
                      </a:r>
                    </a:p>
                  </a:txBody>
                  <a:tcPr marL="6709" marR="6709" marT="6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tr-TR" sz="1200" b="0" i="0" u="none" strike="noStrike">
                          <a:solidFill>
                            <a:srgbClr val="000000"/>
                          </a:solidFill>
                          <a:effectLst/>
                          <a:latin typeface="Calibri"/>
                        </a:rPr>
                        <a:t>İlçe Mem</a:t>
                      </a:r>
                    </a:p>
                  </a:txBody>
                  <a:tcPr marL="6709" marR="6709" marT="6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771511">
                <a:tc>
                  <a:txBody>
                    <a:bodyPr/>
                    <a:lstStyle/>
                    <a:p>
                      <a:pPr algn="l" fontAlgn="t"/>
                      <a:r>
                        <a:rPr lang="tr-TR" sz="1200" b="0" i="0" u="none" strike="noStrike">
                          <a:solidFill>
                            <a:srgbClr val="000000"/>
                          </a:solidFill>
                          <a:effectLst/>
                          <a:latin typeface="Calibri"/>
                        </a:rPr>
                        <a:t>DAYANAK</a:t>
                      </a:r>
                    </a:p>
                  </a:txBody>
                  <a:tcPr marL="6709" marR="6709" marT="6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a:solidFill>
                            <a:srgbClr val="000000"/>
                          </a:solidFill>
                          <a:effectLst/>
                          <a:latin typeface="Calibri"/>
                        </a:rPr>
                        <a:t>Madde 6 – Her il/ilçe bir eğitim bölgesidir. Ancak nüfusu 30.000’den fazla olan bir il/ilçe merkezinde; ....</a:t>
                      </a:r>
                      <a:br>
                        <a:rPr lang="tr-TR" sz="1200" b="0" i="0" u="none" strike="noStrike">
                          <a:solidFill>
                            <a:srgbClr val="000000"/>
                          </a:solidFill>
                          <a:effectLst/>
                          <a:latin typeface="Calibri"/>
                        </a:rPr>
                      </a:br>
                      <a:r>
                        <a:rPr lang="tr-TR" sz="1200" b="0" i="0" u="none" strike="noStrike">
                          <a:solidFill>
                            <a:srgbClr val="000000"/>
                          </a:solidFill>
                          <a:effectLst/>
                          <a:latin typeface="Calibri"/>
                        </a:rPr>
                        <a:t>Madde 10 – (1) Eğitim bölgesi müdürler kurulu; millî eğitim müdürü veya millî eğitim müdürünün görevlendireceği millî eğitim müdür yardımcısı/şube müdürünün yönetiminde eğitim kurumlarının müdürlerinin katılımı ile oluşur.</a:t>
                      </a:r>
                    </a:p>
                  </a:txBody>
                  <a:tcPr marL="6709" marR="6709" marT="6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6324">
                <a:tc>
                  <a:txBody>
                    <a:bodyPr/>
                    <a:lstStyle/>
                    <a:p>
                      <a:pPr algn="l" fontAlgn="t"/>
                      <a:r>
                        <a:rPr lang="tr-TR" sz="1200" b="0" i="0" u="none" strike="noStrike">
                          <a:solidFill>
                            <a:srgbClr val="000000"/>
                          </a:solidFill>
                          <a:effectLst/>
                          <a:latin typeface="Calibri"/>
                        </a:rPr>
                        <a:t>ZAMAN</a:t>
                      </a:r>
                    </a:p>
                  </a:txBody>
                  <a:tcPr marL="6709" marR="6709" marT="6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tr-TR" sz="1200" b="0" i="0" u="none" strike="noStrike">
                          <a:solidFill>
                            <a:srgbClr val="000000"/>
                          </a:solidFill>
                          <a:effectLst/>
                          <a:latin typeface="Calibri"/>
                        </a:rPr>
                        <a:t>1. Eylül ayının 2. haftası içerisinde,</a:t>
                      </a:r>
                      <a:br>
                        <a:rPr lang="tr-TR" sz="1200" b="0" i="0" u="none" strike="noStrike">
                          <a:solidFill>
                            <a:srgbClr val="000000"/>
                          </a:solidFill>
                          <a:effectLst/>
                          <a:latin typeface="Calibri"/>
                        </a:rPr>
                      </a:br>
                      <a:r>
                        <a:rPr lang="tr-TR" sz="1200" b="0" i="0" u="none" strike="noStrike">
                          <a:solidFill>
                            <a:srgbClr val="000000"/>
                          </a:solidFill>
                          <a:effectLst/>
                          <a:latin typeface="Calibri"/>
                        </a:rPr>
                        <a:t>2. İkinci dönemin ilk haftası içerisinde,</a:t>
                      </a:r>
                      <a:br>
                        <a:rPr lang="tr-TR" sz="1200" b="0" i="0" u="none" strike="noStrike">
                          <a:solidFill>
                            <a:srgbClr val="000000"/>
                          </a:solidFill>
                          <a:effectLst/>
                          <a:latin typeface="Calibri"/>
                        </a:rPr>
                      </a:br>
                      <a:r>
                        <a:rPr lang="tr-TR" sz="1200" b="0" i="0" u="none" strike="noStrike">
                          <a:solidFill>
                            <a:srgbClr val="000000"/>
                          </a:solidFill>
                          <a:effectLst/>
                          <a:latin typeface="Calibri"/>
                        </a:rPr>
                        <a:t>3. Haziran ayının son haftası içerisinde,</a:t>
                      </a:r>
                    </a:p>
                  </a:txBody>
                  <a:tcPr marL="6709" marR="6709" marT="6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1522896">
                <a:tc>
                  <a:txBody>
                    <a:bodyPr/>
                    <a:lstStyle/>
                    <a:p>
                      <a:pPr algn="l" fontAlgn="t"/>
                      <a:r>
                        <a:rPr lang="tr-TR" sz="1200" b="0" i="0" u="none" strike="noStrike">
                          <a:solidFill>
                            <a:srgbClr val="000000"/>
                          </a:solidFill>
                          <a:effectLst/>
                          <a:latin typeface="Calibri"/>
                        </a:rPr>
                        <a:t>AÇIKLAMA</a:t>
                      </a:r>
                    </a:p>
                  </a:txBody>
                  <a:tcPr marL="6709" marR="6709" marT="6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dirty="0">
                          <a:solidFill>
                            <a:srgbClr val="000000"/>
                          </a:solidFill>
                          <a:effectLst/>
                          <a:latin typeface="Calibri"/>
                        </a:rPr>
                        <a:t>1. Kurulun başkanı millî eğitim müdürü veya millî eğitim müdürünün görevlendireceği millî eğitim müdür yardımcısı/şube müdürüdür.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2. Rehberlik ve araştırma merkezi (RAM) ve Halk Eğitim Merkezi (HEM) bulunmayan eğitim bölgelerinde toplantıya ilgili merkezlerce birer temsilci ile katılım sağlanır.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3. Toplantı en az 5 gün öncesinden katılımcılarına  sistem üzerinden duyurulur.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4. Kararlar oy çokluğu ile (%51 ve üzeri) alınır. Eşitlik halinde kurul başkanının katıldığı görüş kabul edilir.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5. Kurulun sekretarya işleri koordinatör </a:t>
                      </a:r>
                      <a:r>
                        <a:rPr lang="tr-TR" sz="1200" b="0" i="0" u="none" strike="noStrike" dirty="0" smtClean="0">
                          <a:solidFill>
                            <a:srgbClr val="000000"/>
                          </a:solidFill>
                          <a:effectLst/>
                          <a:latin typeface="Calibri"/>
                        </a:rPr>
                        <a:t>müdür tarafından </a:t>
                      </a:r>
                      <a:r>
                        <a:rPr lang="tr-TR" sz="1200" b="0" i="0" u="none" strike="noStrike" dirty="0">
                          <a:solidFill>
                            <a:srgbClr val="000000"/>
                          </a:solidFill>
                          <a:effectLst/>
                          <a:latin typeface="Calibri"/>
                        </a:rPr>
                        <a:t>yürütülür. </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6. Kurul kararları Millî Eğitim Müdürünün </a:t>
                      </a:r>
                      <a:r>
                        <a:rPr lang="tr-TR" sz="1200" b="0" i="0" u="none" strike="noStrike" dirty="0" smtClean="0">
                          <a:solidFill>
                            <a:srgbClr val="000000"/>
                          </a:solidFill>
                          <a:effectLst/>
                          <a:latin typeface="Calibri"/>
                        </a:rPr>
                        <a:t>onayından sonra </a:t>
                      </a:r>
                      <a:r>
                        <a:rPr lang="tr-TR" sz="1200" b="0" i="0" u="none" strike="noStrike" dirty="0">
                          <a:solidFill>
                            <a:srgbClr val="000000"/>
                          </a:solidFill>
                          <a:effectLst/>
                          <a:latin typeface="Calibri"/>
                        </a:rPr>
                        <a:t>işleme girer.</a:t>
                      </a:r>
                    </a:p>
                  </a:txBody>
                  <a:tcPr marL="6709" marR="6709" marT="670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21518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rtl="0">
              <a:spcBef>
                <a:spcPts val="0"/>
              </a:spcBef>
              <a:buNone/>
            </a:pPr>
            <a:r>
              <a:rPr lang="tr-TR" dirty="0" smtClean="0"/>
              <a:t>İlçe Kurulları</a:t>
            </a:r>
            <a:endParaRPr lang="en" dirty="0"/>
          </a:p>
        </p:txBody>
      </p:sp>
      <p:sp>
        <p:nvSpPr>
          <p:cNvPr id="419" name="Shape 419"/>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16</a:t>
            </a:fld>
            <a:endParaRPr lang="en"/>
          </a:p>
        </p:txBody>
      </p:sp>
      <p:grpSp>
        <p:nvGrpSpPr>
          <p:cNvPr id="435" name="Shape 435"/>
          <p:cNvGrpSpPr/>
          <p:nvPr/>
        </p:nvGrpSpPr>
        <p:grpSpPr>
          <a:xfrm>
            <a:off x="270943" y="629920"/>
            <a:ext cx="392063" cy="291505"/>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2" name="Tablo 1"/>
          <p:cNvGraphicFramePr>
            <a:graphicFrameLocks noGrp="1"/>
          </p:cNvGraphicFramePr>
          <p:nvPr>
            <p:extLst>
              <p:ext uri="{D42A27DB-BD31-4B8C-83A1-F6EECF244321}">
                <p14:modId xmlns:p14="http://schemas.microsoft.com/office/powerpoint/2010/main" val="4065258248"/>
              </p:ext>
            </p:extLst>
          </p:nvPr>
        </p:nvGraphicFramePr>
        <p:xfrm>
          <a:off x="259178" y="1491630"/>
          <a:ext cx="7265150" cy="3421447"/>
        </p:xfrm>
        <a:graphic>
          <a:graphicData uri="http://schemas.openxmlformats.org/drawingml/2006/table">
            <a:tbl>
              <a:tblPr/>
              <a:tblGrid>
                <a:gridCol w="1190248"/>
                <a:gridCol w="6074902"/>
              </a:tblGrid>
              <a:tr h="165601">
                <a:tc>
                  <a:txBody>
                    <a:bodyPr/>
                    <a:lstStyle/>
                    <a:p>
                      <a:pPr algn="l" fontAlgn="t"/>
                      <a:r>
                        <a:rPr lang="tr-TR" sz="1200" b="1" i="0" u="none" strike="noStrike" dirty="0">
                          <a:solidFill>
                            <a:srgbClr val="FFFFFF"/>
                          </a:solidFill>
                          <a:effectLst/>
                          <a:latin typeface="Calibri"/>
                        </a:rPr>
                        <a:t>KURUL</a:t>
                      </a:r>
                    </a:p>
                  </a:txBody>
                  <a:tcPr marL="8280" marR="8280" marT="8280"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t"/>
                      <a:r>
                        <a:rPr lang="tr-TR" sz="1200" b="1" i="0" u="none" strike="noStrike">
                          <a:solidFill>
                            <a:srgbClr val="FFFFFF"/>
                          </a:solidFill>
                          <a:effectLst/>
                          <a:latin typeface="Calibri"/>
                        </a:rPr>
                        <a:t>Koordinatör Müdürler Kurulu</a:t>
                      </a:r>
                    </a:p>
                  </a:txBody>
                  <a:tcPr marL="8280" marR="8280" marT="8280"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165601">
                <a:tc>
                  <a:txBody>
                    <a:bodyPr/>
                    <a:lstStyle/>
                    <a:p>
                      <a:pPr algn="l" fontAlgn="t"/>
                      <a:r>
                        <a:rPr lang="tr-TR" sz="1200" b="0" i="0" u="none" strike="noStrike">
                          <a:solidFill>
                            <a:srgbClr val="000000"/>
                          </a:solidFill>
                          <a:effectLst/>
                          <a:latin typeface="Calibri"/>
                        </a:rPr>
                        <a:t>SORUMLU</a:t>
                      </a:r>
                    </a:p>
                  </a:txBody>
                  <a:tcPr marL="8280" marR="8280" marT="8280"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t"/>
                      <a:r>
                        <a:rPr lang="tr-TR" sz="1200" b="0" i="0" u="none" strike="noStrike">
                          <a:solidFill>
                            <a:srgbClr val="000000"/>
                          </a:solidFill>
                          <a:effectLst/>
                          <a:latin typeface="Calibri"/>
                        </a:rPr>
                        <a:t>İlçe Mem</a:t>
                      </a:r>
                    </a:p>
                  </a:txBody>
                  <a:tcPr marL="8280" marR="8280" marT="8280"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828007">
                <a:tc>
                  <a:txBody>
                    <a:bodyPr/>
                    <a:lstStyle/>
                    <a:p>
                      <a:pPr algn="l" fontAlgn="t"/>
                      <a:r>
                        <a:rPr lang="tr-TR" sz="1200" b="0" i="0" u="none" strike="noStrike">
                          <a:solidFill>
                            <a:srgbClr val="000000"/>
                          </a:solidFill>
                          <a:effectLst/>
                          <a:latin typeface="Calibri"/>
                        </a:rPr>
                        <a:t>DAYANAK</a:t>
                      </a:r>
                    </a:p>
                  </a:txBody>
                  <a:tcPr marL="8280" marR="8280" marT="8280"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t"/>
                      <a:r>
                        <a:rPr lang="tr-TR" sz="1200" b="0" i="0" u="none" strike="noStrike">
                          <a:solidFill>
                            <a:srgbClr val="000000"/>
                          </a:solidFill>
                          <a:effectLst/>
                          <a:latin typeface="Calibri"/>
                        </a:rPr>
                        <a:t>Madde 12 – (1) Koordinatör müdürler kurulu; üç ve daha fazla eğitim bölgesi bulunan yerlerde, millî eğitim müdürü veya millî eğitim müdürünün görevlendireceği millî eğitim müdür</a:t>
                      </a:r>
                      <a:br>
                        <a:rPr lang="tr-TR" sz="1200" b="0" i="0" u="none" strike="noStrike">
                          <a:solidFill>
                            <a:srgbClr val="000000"/>
                          </a:solidFill>
                          <a:effectLst/>
                          <a:latin typeface="Calibri"/>
                        </a:rPr>
                      </a:br>
                      <a:r>
                        <a:rPr lang="tr-TR" sz="1200" b="0" i="0" u="none" strike="noStrike">
                          <a:solidFill>
                            <a:srgbClr val="000000"/>
                          </a:solidFill>
                          <a:effectLst/>
                          <a:latin typeface="Calibri"/>
                        </a:rPr>
                        <a:t>yardımcısı/şube müdürünün yönetiminde il/ilçe koordinatör müdürlerinin katılımı ile oluşur.</a:t>
                      </a:r>
                    </a:p>
                  </a:txBody>
                  <a:tcPr marL="8280" marR="8280" marT="8280"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662405">
                <a:tc>
                  <a:txBody>
                    <a:bodyPr/>
                    <a:lstStyle/>
                    <a:p>
                      <a:pPr algn="l" fontAlgn="t"/>
                      <a:r>
                        <a:rPr lang="tr-TR" sz="1200" b="0" i="0" u="none" strike="noStrike">
                          <a:solidFill>
                            <a:srgbClr val="000000"/>
                          </a:solidFill>
                          <a:effectLst/>
                          <a:latin typeface="Calibri"/>
                        </a:rPr>
                        <a:t>ZAMAN</a:t>
                      </a:r>
                    </a:p>
                  </a:txBody>
                  <a:tcPr marL="8280" marR="8280" marT="8280"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t"/>
                      <a:r>
                        <a:rPr lang="tr-TR" sz="1200" b="0" i="0" u="none" strike="noStrike">
                          <a:solidFill>
                            <a:srgbClr val="000000"/>
                          </a:solidFill>
                          <a:effectLst/>
                          <a:latin typeface="Calibri"/>
                        </a:rPr>
                        <a:t>1. Eylül ayının 1. haftası içerisinde,</a:t>
                      </a:r>
                      <a:br>
                        <a:rPr lang="tr-TR" sz="1200" b="0" i="0" u="none" strike="noStrike">
                          <a:solidFill>
                            <a:srgbClr val="000000"/>
                          </a:solidFill>
                          <a:effectLst/>
                          <a:latin typeface="Calibri"/>
                        </a:rPr>
                      </a:br>
                      <a:r>
                        <a:rPr lang="tr-TR" sz="1200" b="0" i="0" u="none" strike="noStrike">
                          <a:solidFill>
                            <a:srgbClr val="000000"/>
                          </a:solidFill>
                          <a:effectLst/>
                          <a:latin typeface="Calibri"/>
                        </a:rPr>
                        <a:t>2. Yarıyıl tatilinin ikinci haftası içerisinde,</a:t>
                      </a:r>
                      <a:br>
                        <a:rPr lang="tr-TR" sz="1200" b="0" i="0" u="none" strike="noStrike">
                          <a:solidFill>
                            <a:srgbClr val="000000"/>
                          </a:solidFill>
                          <a:effectLst/>
                          <a:latin typeface="Calibri"/>
                        </a:rPr>
                      </a:br>
                      <a:r>
                        <a:rPr lang="tr-TR" sz="1200" b="0" i="0" u="none" strike="noStrike">
                          <a:solidFill>
                            <a:srgbClr val="000000"/>
                          </a:solidFill>
                          <a:effectLst/>
                          <a:latin typeface="Calibri"/>
                        </a:rPr>
                        <a:t>3. Ders yılı sonunda, (Eğitim bölgesi müdürler kurulu</a:t>
                      </a:r>
                      <a:br>
                        <a:rPr lang="tr-TR" sz="1200" b="0" i="0" u="none" strike="noStrike">
                          <a:solidFill>
                            <a:srgbClr val="000000"/>
                          </a:solidFill>
                          <a:effectLst/>
                          <a:latin typeface="Calibri"/>
                        </a:rPr>
                      </a:br>
                      <a:r>
                        <a:rPr lang="tr-TR" sz="1200" b="0" i="0" u="none" strike="noStrike">
                          <a:solidFill>
                            <a:srgbClr val="000000"/>
                          </a:solidFill>
                          <a:effectLst/>
                          <a:latin typeface="Calibri"/>
                        </a:rPr>
                        <a:t>toplantılarında alınan kararlar ile uygulamalar değerlendirilir.)</a:t>
                      </a:r>
                    </a:p>
                  </a:txBody>
                  <a:tcPr marL="8280" marR="8280" marT="8280"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1324810">
                <a:tc>
                  <a:txBody>
                    <a:bodyPr/>
                    <a:lstStyle/>
                    <a:p>
                      <a:pPr algn="l" fontAlgn="t"/>
                      <a:r>
                        <a:rPr lang="tr-TR" sz="1200" b="0" i="0" u="none" strike="noStrike">
                          <a:solidFill>
                            <a:srgbClr val="000000"/>
                          </a:solidFill>
                          <a:effectLst/>
                          <a:latin typeface="Calibri"/>
                        </a:rPr>
                        <a:t>AÇIKLAMA</a:t>
                      </a:r>
                    </a:p>
                  </a:txBody>
                  <a:tcPr marL="8280" marR="8280" marT="8280"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t"/>
                      <a:r>
                        <a:rPr lang="tr-TR" sz="1200" b="0" i="0" u="none" strike="noStrike" dirty="0">
                          <a:solidFill>
                            <a:srgbClr val="000000"/>
                          </a:solidFill>
                          <a:effectLst/>
                          <a:latin typeface="Calibri"/>
                        </a:rPr>
                        <a:t>1. Üç veya daha fazla eğitim bölgesi bulunan </a:t>
                      </a:r>
                      <a:r>
                        <a:rPr lang="tr-TR" sz="1200" b="0" i="0" u="none" strike="noStrike" dirty="0" smtClean="0">
                          <a:solidFill>
                            <a:srgbClr val="000000"/>
                          </a:solidFill>
                          <a:effectLst/>
                          <a:latin typeface="Calibri"/>
                        </a:rPr>
                        <a:t>yerlerde</a:t>
                      </a:r>
                      <a:r>
                        <a:rPr lang="tr-TR" sz="1200" b="0" i="0" u="none" strike="noStrike" baseline="0" dirty="0" smtClean="0">
                          <a:solidFill>
                            <a:srgbClr val="000000"/>
                          </a:solidFill>
                          <a:effectLst/>
                          <a:latin typeface="Calibri"/>
                        </a:rPr>
                        <a:t> </a:t>
                      </a:r>
                      <a:r>
                        <a:rPr lang="tr-TR" sz="1200" b="0" i="0" u="none" strike="noStrike" dirty="0" smtClean="0">
                          <a:solidFill>
                            <a:srgbClr val="000000"/>
                          </a:solidFill>
                          <a:effectLst/>
                          <a:latin typeface="Calibri"/>
                        </a:rPr>
                        <a:t>gerçekleştirilir</a:t>
                      </a:r>
                      <a:r>
                        <a:rPr lang="tr-TR" sz="1200" b="0" i="0" u="none" strike="noStrike" dirty="0">
                          <a:solidFill>
                            <a:srgbClr val="000000"/>
                          </a:solidFill>
                          <a:effectLst/>
                          <a:latin typeface="Calibri"/>
                        </a:rPr>
                        <a:t>.</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2. Kurulun başkanı millî eğitim müdürü veya millî eğitim müdürünün görevlendireceği millî eğitim müdür yardımcısı/şube müdürüdür.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3. Toplantı en az 5 gün öncesinden katılımcılarına sistem üzerinden duyurulur.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4. Kararlar oy çokluğu ile (%51 ve üzeri) alınır. Eşitlik halinde kurul başkanının katıldığı görüş kabul edilir.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5. Kurulun sekretarya işleri millî eğitim müdürlüğü tarafından yürütülür.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6. Kurul kararları Millî Eğitim Müdürünün onayından sonra işleme girer.</a:t>
                      </a:r>
                    </a:p>
                  </a:txBody>
                  <a:tcPr marL="8280" marR="8280" marT="8280"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65875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rtl="0">
              <a:spcBef>
                <a:spcPts val="0"/>
              </a:spcBef>
              <a:buNone/>
            </a:pPr>
            <a:r>
              <a:rPr lang="tr-TR" dirty="0" smtClean="0"/>
              <a:t>İlçe Kurulları</a:t>
            </a:r>
            <a:endParaRPr lang="en" dirty="0"/>
          </a:p>
        </p:txBody>
      </p:sp>
      <p:sp>
        <p:nvSpPr>
          <p:cNvPr id="419" name="Shape 419"/>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17</a:t>
            </a:fld>
            <a:endParaRPr lang="en"/>
          </a:p>
        </p:txBody>
      </p:sp>
      <p:grpSp>
        <p:nvGrpSpPr>
          <p:cNvPr id="435" name="Shape 435"/>
          <p:cNvGrpSpPr/>
          <p:nvPr/>
        </p:nvGrpSpPr>
        <p:grpSpPr>
          <a:xfrm>
            <a:off x="270943" y="629920"/>
            <a:ext cx="392063" cy="291505"/>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2" name="Tablo 1"/>
          <p:cNvGraphicFramePr>
            <a:graphicFrameLocks noGrp="1"/>
          </p:cNvGraphicFramePr>
          <p:nvPr>
            <p:extLst>
              <p:ext uri="{D42A27DB-BD31-4B8C-83A1-F6EECF244321}">
                <p14:modId xmlns:p14="http://schemas.microsoft.com/office/powerpoint/2010/main" val="1012006359"/>
              </p:ext>
            </p:extLst>
          </p:nvPr>
        </p:nvGraphicFramePr>
        <p:xfrm>
          <a:off x="259380" y="1419622"/>
          <a:ext cx="7408963" cy="3691800"/>
        </p:xfrm>
        <a:graphic>
          <a:graphicData uri="http://schemas.openxmlformats.org/drawingml/2006/table">
            <a:tbl>
              <a:tblPr/>
              <a:tblGrid>
                <a:gridCol w="1213810"/>
                <a:gridCol w="6195153"/>
              </a:tblGrid>
              <a:tr h="136801">
                <a:tc>
                  <a:txBody>
                    <a:bodyPr/>
                    <a:lstStyle/>
                    <a:p>
                      <a:pPr algn="l" fontAlgn="t"/>
                      <a:r>
                        <a:rPr lang="tr-TR" sz="1200" b="1" i="0" u="none" strike="noStrike">
                          <a:solidFill>
                            <a:srgbClr val="FFFFFF"/>
                          </a:solidFill>
                          <a:effectLst/>
                          <a:latin typeface="Calibri"/>
                        </a:rPr>
                        <a:t>KURUL</a:t>
                      </a:r>
                    </a:p>
                  </a:txBody>
                  <a:tcPr marL="6840" marR="6840" marT="6840"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t"/>
                      <a:r>
                        <a:rPr lang="tr-TR" sz="1200" b="1" i="0" u="none" strike="noStrike">
                          <a:solidFill>
                            <a:srgbClr val="FFFFFF"/>
                          </a:solidFill>
                          <a:effectLst/>
                          <a:latin typeface="Calibri"/>
                        </a:rPr>
                        <a:t>İlçe Sınıf/Alan Zümresi</a:t>
                      </a:r>
                    </a:p>
                  </a:txBody>
                  <a:tcPr marL="6840" marR="6840" marT="6840"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136801">
                <a:tc>
                  <a:txBody>
                    <a:bodyPr/>
                    <a:lstStyle/>
                    <a:p>
                      <a:pPr algn="l" fontAlgn="t"/>
                      <a:r>
                        <a:rPr lang="tr-TR" sz="1200" b="0" i="0" u="none" strike="noStrike">
                          <a:solidFill>
                            <a:srgbClr val="000000"/>
                          </a:solidFill>
                          <a:effectLst/>
                          <a:latin typeface="Calibri"/>
                        </a:rPr>
                        <a:t>SORUMLU</a:t>
                      </a:r>
                    </a:p>
                  </a:txBody>
                  <a:tcPr marL="6840" marR="6840" marT="6840"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t"/>
                      <a:r>
                        <a:rPr lang="tr-TR" sz="1200" b="0" i="0" u="none" strike="noStrike">
                          <a:solidFill>
                            <a:srgbClr val="000000"/>
                          </a:solidFill>
                          <a:effectLst/>
                          <a:latin typeface="Calibri"/>
                        </a:rPr>
                        <a:t>İlçe Mem</a:t>
                      </a:r>
                    </a:p>
                  </a:txBody>
                  <a:tcPr marL="6840" marR="6840" marT="6840"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73602">
                <a:tc>
                  <a:txBody>
                    <a:bodyPr/>
                    <a:lstStyle/>
                    <a:p>
                      <a:pPr algn="l" fontAlgn="t"/>
                      <a:r>
                        <a:rPr lang="tr-TR" sz="1200" b="0" i="0" u="none" strike="noStrike">
                          <a:solidFill>
                            <a:srgbClr val="000000"/>
                          </a:solidFill>
                          <a:effectLst/>
                          <a:latin typeface="Calibri"/>
                        </a:rPr>
                        <a:t>DAYANAK</a:t>
                      </a:r>
                    </a:p>
                  </a:txBody>
                  <a:tcPr marL="6840" marR="6840" marT="6840"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t"/>
                      <a:r>
                        <a:rPr lang="tr-TR" sz="1200" b="0" i="0" u="none" strike="noStrike">
                          <a:solidFill>
                            <a:srgbClr val="000000"/>
                          </a:solidFill>
                          <a:effectLst/>
                          <a:latin typeface="Calibri"/>
                        </a:rPr>
                        <a:t>Madde 14 – (1) İlçe sınıf/alan zümreleri; aynı sınıfı okutan veya alanı aynı olan eğitim kurumu sınıf/alan zümre başkanlarından oluşur.</a:t>
                      </a:r>
                    </a:p>
                  </a:txBody>
                  <a:tcPr marL="6840" marR="6840" marT="6840"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410403">
                <a:tc>
                  <a:txBody>
                    <a:bodyPr/>
                    <a:lstStyle/>
                    <a:p>
                      <a:pPr algn="l" fontAlgn="t"/>
                      <a:r>
                        <a:rPr lang="tr-TR" sz="1200" b="0" i="0" u="none" strike="noStrike">
                          <a:solidFill>
                            <a:srgbClr val="000000"/>
                          </a:solidFill>
                          <a:effectLst/>
                          <a:latin typeface="Calibri"/>
                        </a:rPr>
                        <a:t>ZAMAN</a:t>
                      </a:r>
                    </a:p>
                  </a:txBody>
                  <a:tcPr marL="6840" marR="6840" marT="6840"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t"/>
                      <a:r>
                        <a:rPr lang="tr-TR" sz="1200" b="0" i="0" u="none" strike="noStrike">
                          <a:solidFill>
                            <a:srgbClr val="000000"/>
                          </a:solidFill>
                          <a:effectLst/>
                          <a:latin typeface="Calibri"/>
                        </a:rPr>
                        <a:t>1. Eylül ayının ikinci haftasının ilk 2 iş günü içinde,</a:t>
                      </a:r>
                      <a:br>
                        <a:rPr lang="tr-TR" sz="1200" b="0" i="0" u="none" strike="noStrike">
                          <a:solidFill>
                            <a:srgbClr val="000000"/>
                          </a:solidFill>
                          <a:effectLst/>
                          <a:latin typeface="Calibri"/>
                        </a:rPr>
                      </a:br>
                      <a:r>
                        <a:rPr lang="tr-TR" sz="1200" b="0" i="0" u="none" strike="noStrike">
                          <a:solidFill>
                            <a:srgbClr val="000000"/>
                          </a:solidFill>
                          <a:effectLst/>
                          <a:latin typeface="Calibri"/>
                        </a:rPr>
                        <a:t>2. İkinci dönemin ikinci haftasının ilk 2 iş günü içinde,</a:t>
                      </a:r>
                      <a:br>
                        <a:rPr lang="tr-TR" sz="1200" b="0" i="0" u="none" strike="noStrike">
                          <a:solidFill>
                            <a:srgbClr val="000000"/>
                          </a:solidFill>
                          <a:effectLst/>
                          <a:latin typeface="Calibri"/>
                        </a:rPr>
                      </a:br>
                      <a:r>
                        <a:rPr lang="tr-TR" sz="1200" b="0" i="0" u="none" strike="noStrike">
                          <a:solidFill>
                            <a:srgbClr val="000000"/>
                          </a:solidFill>
                          <a:effectLst/>
                          <a:latin typeface="Calibri"/>
                        </a:rPr>
                        <a:t>3. Haziran ayının dördüncü haftasının ilk 2 iş günü içinde.</a:t>
                      </a:r>
                    </a:p>
                  </a:txBody>
                  <a:tcPr marL="6840" marR="6840" marT="6840"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188817">
                <a:tc>
                  <a:txBody>
                    <a:bodyPr/>
                    <a:lstStyle/>
                    <a:p>
                      <a:pPr algn="l" fontAlgn="t"/>
                      <a:r>
                        <a:rPr lang="tr-TR" sz="1200" b="0" i="0" u="none" strike="noStrike">
                          <a:solidFill>
                            <a:srgbClr val="000000"/>
                          </a:solidFill>
                          <a:effectLst/>
                          <a:latin typeface="Calibri"/>
                        </a:rPr>
                        <a:t>AÇIKLAMA</a:t>
                      </a:r>
                    </a:p>
                  </a:txBody>
                  <a:tcPr marL="6840" marR="6840" marT="6840"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t"/>
                      <a:r>
                        <a:rPr lang="tr-TR" sz="1200" b="0" i="0" u="none" strike="noStrike" dirty="0">
                          <a:solidFill>
                            <a:srgbClr val="000000"/>
                          </a:solidFill>
                          <a:effectLst/>
                          <a:latin typeface="Calibri"/>
                        </a:rPr>
                        <a:t>1. Kurulun başkanı eğitim kurumu zümre başkanları arasından seçimle belirlenir. Seçilen kurul başkanı iki yıl süre ile görev yapar.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2. Aynı şekilde yedek başkan seçilir.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3. Kurumsallığı sağlamak için, bir önceki eğitim </a:t>
                      </a:r>
                      <a:r>
                        <a:rPr lang="tr-TR" sz="1200" b="0" i="0" u="none" strike="noStrike" dirty="0" smtClean="0">
                          <a:solidFill>
                            <a:srgbClr val="000000"/>
                          </a:solidFill>
                          <a:effectLst/>
                          <a:latin typeface="Calibri"/>
                        </a:rPr>
                        <a:t>ve </a:t>
                      </a:r>
                      <a:r>
                        <a:rPr lang="tr-TR" sz="1200" b="0" i="0" u="none" strike="noStrike" dirty="0" err="1" smtClean="0">
                          <a:solidFill>
                            <a:srgbClr val="000000"/>
                          </a:solidFill>
                          <a:effectLst/>
                          <a:latin typeface="Calibri"/>
                        </a:rPr>
                        <a:t>ğretim</a:t>
                      </a:r>
                      <a:r>
                        <a:rPr lang="tr-TR" sz="1200" b="0" i="0" u="none" strike="noStrike" dirty="0" smtClean="0">
                          <a:solidFill>
                            <a:srgbClr val="000000"/>
                          </a:solidFill>
                          <a:effectLst/>
                          <a:latin typeface="Calibri"/>
                        </a:rPr>
                        <a:t> </a:t>
                      </a:r>
                      <a:r>
                        <a:rPr lang="tr-TR" sz="1200" b="0" i="0" u="none" strike="noStrike" dirty="0">
                          <a:solidFill>
                            <a:srgbClr val="000000"/>
                          </a:solidFill>
                          <a:effectLst/>
                          <a:latin typeface="Calibri"/>
                        </a:rPr>
                        <a:t>yılında zümre başkanlığı yapmış kişi aynı </a:t>
                      </a:r>
                      <a:r>
                        <a:rPr lang="tr-TR" sz="1200" b="0" i="0" u="none" strike="noStrike" dirty="0" smtClean="0">
                          <a:solidFill>
                            <a:srgbClr val="000000"/>
                          </a:solidFill>
                          <a:effectLst/>
                          <a:latin typeface="Calibri"/>
                        </a:rPr>
                        <a:t>ilde ise </a:t>
                      </a:r>
                      <a:r>
                        <a:rPr lang="tr-TR" sz="1200" b="0" i="0" u="none" strike="noStrike" dirty="0">
                          <a:solidFill>
                            <a:srgbClr val="000000"/>
                          </a:solidFill>
                          <a:effectLst/>
                          <a:latin typeface="Calibri"/>
                        </a:rPr>
                        <a:t>ilk toplantıya katılır.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4. Toplantılar il/ilçe millî eğitim </a:t>
                      </a:r>
                      <a:r>
                        <a:rPr lang="tr-TR" sz="1200" b="0" i="0" u="none" strike="noStrike" dirty="0" smtClean="0">
                          <a:solidFill>
                            <a:srgbClr val="000000"/>
                          </a:solidFill>
                          <a:effectLst/>
                          <a:latin typeface="Calibri"/>
                        </a:rPr>
                        <a:t>müdürünün görevlendireceği </a:t>
                      </a:r>
                      <a:r>
                        <a:rPr lang="tr-TR" sz="1200" b="0" i="0" u="none" strike="noStrike" dirty="0">
                          <a:solidFill>
                            <a:srgbClr val="000000"/>
                          </a:solidFill>
                          <a:effectLst/>
                          <a:latin typeface="Calibri"/>
                        </a:rPr>
                        <a:t>il/ilçe millî eğitim </a:t>
                      </a:r>
                      <a:r>
                        <a:rPr lang="tr-TR" sz="1200" b="0" i="0" u="none" strike="noStrike" dirty="0" smtClean="0">
                          <a:solidFill>
                            <a:srgbClr val="000000"/>
                          </a:solidFill>
                          <a:effectLst/>
                          <a:latin typeface="Calibri"/>
                        </a:rPr>
                        <a:t>müdür yardımcısı/şube </a:t>
                      </a:r>
                      <a:r>
                        <a:rPr lang="tr-TR" sz="1200" b="0" i="0" u="none" strike="noStrike" dirty="0">
                          <a:solidFill>
                            <a:srgbClr val="000000"/>
                          </a:solidFill>
                          <a:effectLst/>
                          <a:latin typeface="Calibri"/>
                        </a:rPr>
                        <a:t>müdürü koordinatörlüğünde yapılır.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5. Toplantıya yönetici olarak ilgili alandaki bir eğitim kurumu müdürü/müdür yardımcısı da katılır. Ancak toplantıyı yöneten eğitim kurumu müdürü/müdür yardımcısı oylamalara katılmaz.</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6. Kararlar oy çokluğu ile (%51 ve üzeri) alınır. Eşitlik halinde zümre başkanının katıldığı görüş kabul edilir.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7. Kurul kararları İl Millî Eğitim Müdürünün onayından sonra işleme girer.</a:t>
                      </a:r>
                      <a:br>
                        <a:rPr lang="tr-TR" sz="1200" b="0" i="0" u="none" strike="noStrike" dirty="0">
                          <a:solidFill>
                            <a:srgbClr val="000000"/>
                          </a:solidFill>
                          <a:effectLst/>
                          <a:latin typeface="Calibri"/>
                        </a:rPr>
                      </a:br>
                      <a:endParaRPr lang="tr-TR" sz="1200" b="0" i="0" u="none" strike="noStrike" dirty="0">
                        <a:solidFill>
                          <a:srgbClr val="000000"/>
                        </a:solidFill>
                        <a:effectLst/>
                        <a:latin typeface="Calibri"/>
                      </a:endParaRPr>
                    </a:p>
                  </a:txBody>
                  <a:tcPr marL="6840" marR="6840" marT="6840"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0948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rtl="0">
              <a:spcBef>
                <a:spcPts val="0"/>
              </a:spcBef>
              <a:buNone/>
            </a:pPr>
            <a:r>
              <a:rPr lang="tr-TR" dirty="0" smtClean="0"/>
              <a:t>İlçe Kurulları</a:t>
            </a:r>
            <a:endParaRPr lang="en" dirty="0"/>
          </a:p>
        </p:txBody>
      </p:sp>
      <p:sp>
        <p:nvSpPr>
          <p:cNvPr id="419" name="Shape 419"/>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18</a:t>
            </a:fld>
            <a:endParaRPr lang="en"/>
          </a:p>
        </p:txBody>
      </p:sp>
      <p:grpSp>
        <p:nvGrpSpPr>
          <p:cNvPr id="435" name="Shape 435"/>
          <p:cNvGrpSpPr/>
          <p:nvPr/>
        </p:nvGrpSpPr>
        <p:grpSpPr>
          <a:xfrm>
            <a:off x="270943" y="629920"/>
            <a:ext cx="392063" cy="291505"/>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2" name="Tablo 1"/>
          <p:cNvGraphicFramePr>
            <a:graphicFrameLocks noGrp="1"/>
          </p:cNvGraphicFramePr>
          <p:nvPr>
            <p:extLst>
              <p:ext uri="{D42A27DB-BD31-4B8C-83A1-F6EECF244321}">
                <p14:modId xmlns:p14="http://schemas.microsoft.com/office/powerpoint/2010/main" val="416703702"/>
              </p:ext>
            </p:extLst>
          </p:nvPr>
        </p:nvGraphicFramePr>
        <p:xfrm>
          <a:off x="270942" y="1491630"/>
          <a:ext cx="7469409" cy="3051810"/>
        </p:xfrm>
        <a:graphic>
          <a:graphicData uri="http://schemas.openxmlformats.org/drawingml/2006/table">
            <a:tbl>
              <a:tblPr/>
              <a:tblGrid>
                <a:gridCol w="1223712"/>
                <a:gridCol w="6245697"/>
              </a:tblGrid>
              <a:tr h="190500">
                <a:tc>
                  <a:txBody>
                    <a:bodyPr/>
                    <a:lstStyle/>
                    <a:p>
                      <a:pPr algn="l" fontAlgn="t"/>
                      <a:r>
                        <a:rPr lang="tr-TR" sz="1200" b="1" i="0" u="none" strike="noStrike">
                          <a:solidFill>
                            <a:srgbClr val="FFFFFF"/>
                          </a:solidFill>
                          <a:effectLst/>
                          <a:latin typeface="Calibri"/>
                        </a:rPr>
                        <a:t>KURUL</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t"/>
                      <a:r>
                        <a:rPr lang="tr-TR" sz="1200" b="1" i="0" u="none" strike="noStrike">
                          <a:solidFill>
                            <a:srgbClr val="FFFFFF"/>
                          </a:solidFill>
                          <a:effectLst/>
                          <a:latin typeface="Calibri"/>
                        </a:rPr>
                        <a:t>Eğitim Kurumu Müdürleri Kurulu</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190500">
                <a:tc>
                  <a:txBody>
                    <a:bodyPr/>
                    <a:lstStyle/>
                    <a:p>
                      <a:pPr algn="l" fontAlgn="t"/>
                      <a:r>
                        <a:rPr lang="tr-TR" sz="1200" b="0" i="0" u="none" strike="noStrike">
                          <a:solidFill>
                            <a:srgbClr val="000000"/>
                          </a:solidFill>
                          <a:effectLst/>
                          <a:latin typeface="Calibri"/>
                        </a:rPr>
                        <a:t>SORUMLU</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t"/>
                      <a:r>
                        <a:rPr lang="tr-TR" sz="1200" b="0" i="0" u="none" strike="noStrike">
                          <a:solidFill>
                            <a:srgbClr val="000000"/>
                          </a:solidFill>
                          <a:effectLst/>
                          <a:latin typeface="Calibri"/>
                        </a:rPr>
                        <a:t>İlçe Mem</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952500">
                <a:tc>
                  <a:txBody>
                    <a:bodyPr/>
                    <a:lstStyle/>
                    <a:p>
                      <a:pPr algn="l" fontAlgn="t"/>
                      <a:r>
                        <a:rPr lang="tr-TR" sz="1200" b="0" i="0" u="none" strike="noStrike">
                          <a:solidFill>
                            <a:srgbClr val="000000"/>
                          </a:solidFill>
                          <a:effectLst/>
                          <a:latin typeface="Calibri"/>
                        </a:rPr>
                        <a:t>DAYANAK</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t"/>
                      <a:r>
                        <a:rPr lang="tr-TR" sz="1200" b="0" i="0" u="none" strike="noStrike">
                          <a:solidFill>
                            <a:srgbClr val="000000"/>
                          </a:solidFill>
                          <a:effectLst/>
                          <a:latin typeface="Calibri"/>
                        </a:rPr>
                        <a:t>Madde 8 – (2) Eğitim kurumu müdürler kurulu; ilçe millî eğitim müdürünün başkanlığında ilçe millî eğitim şube müdürleri, merkez ilçelerde ise il millî eğitim müdürünün başkanlığında il millî eğitim müdür yardımcıları/şube müdürleri ile eğitim kurumu</a:t>
                      </a:r>
                      <a:br>
                        <a:rPr lang="tr-TR" sz="1200" b="0" i="0" u="none" strike="noStrike">
                          <a:solidFill>
                            <a:srgbClr val="000000"/>
                          </a:solidFill>
                          <a:effectLst/>
                          <a:latin typeface="Calibri"/>
                        </a:rPr>
                      </a:br>
                      <a:r>
                        <a:rPr lang="tr-TR" sz="1200" b="0" i="0" u="none" strike="noStrike">
                          <a:solidFill>
                            <a:srgbClr val="000000"/>
                          </a:solidFill>
                          <a:effectLst/>
                          <a:latin typeface="Calibri"/>
                        </a:rPr>
                        <a:t>müdürlerinden oluşur.</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571500">
                <a:tc>
                  <a:txBody>
                    <a:bodyPr/>
                    <a:lstStyle/>
                    <a:p>
                      <a:pPr algn="l" fontAlgn="t"/>
                      <a:r>
                        <a:rPr lang="tr-TR" sz="1200" b="0" i="0" u="none" strike="noStrike">
                          <a:solidFill>
                            <a:srgbClr val="000000"/>
                          </a:solidFill>
                          <a:effectLst/>
                          <a:latin typeface="Calibri"/>
                        </a:rPr>
                        <a:t>ZAMAN</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t"/>
                      <a:r>
                        <a:rPr lang="tr-TR" sz="1200" b="0" i="0" u="none" strike="noStrike">
                          <a:solidFill>
                            <a:srgbClr val="000000"/>
                          </a:solidFill>
                          <a:effectLst/>
                          <a:latin typeface="Calibri"/>
                        </a:rPr>
                        <a:t>1. Ağustos ayının son haftasının son 3 iş günü içerisinde,</a:t>
                      </a:r>
                      <a:br>
                        <a:rPr lang="tr-TR" sz="1200" b="0" i="0" u="none" strike="noStrike">
                          <a:solidFill>
                            <a:srgbClr val="000000"/>
                          </a:solidFill>
                          <a:effectLst/>
                          <a:latin typeface="Calibri"/>
                        </a:rPr>
                      </a:br>
                      <a:r>
                        <a:rPr lang="tr-TR" sz="1200" b="0" i="0" u="none" strike="noStrike">
                          <a:solidFill>
                            <a:srgbClr val="000000"/>
                          </a:solidFill>
                          <a:effectLst/>
                          <a:latin typeface="Calibri"/>
                        </a:rPr>
                        <a:t>2. Yarıyıl tatilinin 2. haftasının son 3 iş günü içerisinde,</a:t>
                      </a:r>
                      <a:br>
                        <a:rPr lang="tr-TR" sz="1200" b="0" i="0" u="none" strike="noStrike">
                          <a:solidFill>
                            <a:srgbClr val="000000"/>
                          </a:solidFill>
                          <a:effectLst/>
                          <a:latin typeface="Calibri"/>
                        </a:rPr>
                      </a:br>
                      <a:r>
                        <a:rPr lang="tr-TR" sz="1200" b="0" i="0" u="none" strike="noStrike">
                          <a:solidFill>
                            <a:srgbClr val="000000"/>
                          </a:solidFill>
                          <a:effectLst/>
                          <a:latin typeface="Calibri"/>
                        </a:rPr>
                        <a:t>3. Haziran ayının 3. haftası içerisinde.</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1143000">
                <a:tc>
                  <a:txBody>
                    <a:bodyPr/>
                    <a:lstStyle/>
                    <a:p>
                      <a:pPr algn="l" fontAlgn="t"/>
                      <a:r>
                        <a:rPr lang="tr-TR" sz="1200" b="0" i="0" u="none" strike="noStrike">
                          <a:solidFill>
                            <a:srgbClr val="000000"/>
                          </a:solidFill>
                          <a:effectLst/>
                          <a:latin typeface="Calibri"/>
                        </a:rPr>
                        <a:t>AÇIKLAMA</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t"/>
                      <a:r>
                        <a:rPr lang="tr-TR" sz="1200" b="0" i="0" u="none" strike="noStrike" dirty="0">
                          <a:solidFill>
                            <a:srgbClr val="000000"/>
                          </a:solidFill>
                          <a:effectLst/>
                          <a:latin typeface="Calibri"/>
                        </a:rPr>
                        <a:t>1. Kurulun başkanı ilçelerde Millî Eğitim Müdürüdür. Merkez ilçelerde İl Millî Eğitim Müdürüdür.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2. Toplantı en az 5 gün öncesinden katılımcılarına sistem üzerinden duyurulur.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3. Kurulun sekretarya işleri ilçede İlçe Millî Eğitim Müdürlüğü, merkez ilçelerde İl Millî Eğitim Müdürlüğü tarafından yürütülür.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4. Kurul başkanının onayından sonra işleme girer.</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636924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rtl="0">
              <a:spcBef>
                <a:spcPts val="0"/>
              </a:spcBef>
              <a:buNone/>
            </a:pPr>
            <a:r>
              <a:rPr lang="tr-TR" dirty="0" smtClean="0"/>
              <a:t>İlçe Kurulları</a:t>
            </a:r>
            <a:endParaRPr lang="en" dirty="0"/>
          </a:p>
        </p:txBody>
      </p:sp>
      <p:sp>
        <p:nvSpPr>
          <p:cNvPr id="419" name="Shape 419"/>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19</a:t>
            </a:fld>
            <a:endParaRPr lang="en"/>
          </a:p>
        </p:txBody>
      </p:sp>
      <p:grpSp>
        <p:nvGrpSpPr>
          <p:cNvPr id="435" name="Shape 435"/>
          <p:cNvGrpSpPr/>
          <p:nvPr/>
        </p:nvGrpSpPr>
        <p:grpSpPr>
          <a:xfrm>
            <a:off x="270943" y="629920"/>
            <a:ext cx="392063" cy="291505"/>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3" name="Tablo 2"/>
          <p:cNvGraphicFramePr>
            <a:graphicFrameLocks noGrp="1"/>
          </p:cNvGraphicFramePr>
          <p:nvPr>
            <p:extLst>
              <p:ext uri="{D42A27DB-BD31-4B8C-83A1-F6EECF244321}">
                <p14:modId xmlns:p14="http://schemas.microsoft.com/office/powerpoint/2010/main" val="3472310094"/>
              </p:ext>
            </p:extLst>
          </p:nvPr>
        </p:nvGraphicFramePr>
        <p:xfrm>
          <a:off x="253700" y="1419622"/>
          <a:ext cx="7270627" cy="3105150"/>
        </p:xfrm>
        <a:graphic>
          <a:graphicData uri="http://schemas.openxmlformats.org/drawingml/2006/table">
            <a:tbl>
              <a:tblPr/>
              <a:tblGrid>
                <a:gridCol w="1191145"/>
                <a:gridCol w="6079482"/>
              </a:tblGrid>
              <a:tr h="228600">
                <a:tc>
                  <a:txBody>
                    <a:bodyPr/>
                    <a:lstStyle/>
                    <a:p>
                      <a:pPr algn="l" fontAlgn="t"/>
                      <a:r>
                        <a:rPr lang="tr-TR" sz="1200" b="1" i="0" u="none" strike="noStrike">
                          <a:solidFill>
                            <a:srgbClr val="FFFFFF"/>
                          </a:solidFill>
                          <a:effectLst/>
                          <a:latin typeface="Calibri"/>
                        </a:rPr>
                        <a:t>KURUL</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t"/>
                      <a:r>
                        <a:rPr lang="tr-TR" sz="1200" b="1" i="0" u="none" strike="noStrike">
                          <a:solidFill>
                            <a:srgbClr val="FFFFFF"/>
                          </a:solidFill>
                          <a:effectLst/>
                          <a:latin typeface="Calibri"/>
                        </a:rPr>
                        <a:t>Kademe ve Türlerine Göre Eğitim Kurumu Müdürleri Kurulu</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295275">
                <a:tc>
                  <a:txBody>
                    <a:bodyPr/>
                    <a:lstStyle/>
                    <a:p>
                      <a:pPr algn="l" fontAlgn="t"/>
                      <a:r>
                        <a:rPr lang="tr-TR" sz="1200" b="0" i="0" u="none" strike="noStrike">
                          <a:solidFill>
                            <a:srgbClr val="000000"/>
                          </a:solidFill>
                          <a:effectLst/>
                          <a:latin typeface="Calibri"/>
                        </a:rPr>
                        <a:t>SORUMLU</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t"/>
                      <a:r>
                        <a:rPr lang="tr-TR" sz="1200" b="0" i="0" u="none" strike="noStrike">
                          <a:solidFill>
                            <a:srgbClr val="000000"/>
                          </a:solidFill>
                          <a:effectLst/>
                          <a:latin typeface="Calibri"/>
                        </a:rPr>
                        <a:t>İlçe Mem</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1162050">
                <a:tc>
                  <a:txBody>
                    <a:bodyPr/>
                    <a:lstStyle/>
                    <a:p>
                      <a:pPr algn="l" fontAlgn="t"/>
                      <a:r>
                        <a:rPr lang="tr-TR" sz="1200" b="0" i="0" u="none" strike="noStrike">
                          <a:solidFill>
                            <a:srgbClr val="000000"/>
                          </a:solidFill>
                          <a:effectLst/>
                          <a:latin typeface="Calibri"/>
                        </a:rPr>
                        <a:t>DAYANAK</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t"/>
                      <a:r>
                        <a:rPr lang="tr-TR" sz="1200" b="0" i="0" u="none" strike="noStrike">
                          <a:solidFill>
                            <a:srgbClr val="000000"/>
                          </a:solidFill>
                          <a:effectLst/>
                          <a:latin typeface="Calibri"/>
                        </a:rPr>
                        <a:t>Madde 8 – (3) Kademe ve türlerine göre eğitim kurumu</a:t>
                      </a:r>
                      <a:br>
                        <a:rPr lang="tr-TR" sz="1200" b="0" i="0" u="none" strike="noStrike">
                          <a:solidFill>
                            <a:srgbClr val="000000"/>
                          </a:solidFill>
                          <a:effectLst/>
                          <a:latin typeface="Calibri"/>
                        </a:rPr>
                      </a:br>
                      <a:r>
                        <a:rPr lang="tr-TR" sz="1200" b="0" i="0" u="none" strike="noStrike">
                          <a:solidFill>
                            <a:srgbClr val="000000"/>
                          </a:solidFill>
                          <a:effectLst/>
                          <a:latin typeface="Calibri"/>
                        </a:rPr>
                        <a:t>müdürleri kurulu; nüfusu 150.000 ve üzeri ilçeler ve merkez ilçelerde ilçe millî eğitim müdürünün görevlendireceği bir şube müdürünün başkanlığında, merkez ilçelerde ise il millî eğitim müdürünün veya görevlendireceği il millî eğitim müdür yardımcısı/şube müdürünün başkanlığında her biri ayrı ayrı olmak üzere aşağıda yer verilen resmî ve özel eğitim kurumu müdürlerinden oluşur.</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76225">
                <a:tc>
                  <a:txBody>
                    <a:bodyPr/>
                    <a:lstStyle/>
                    <a:p>
                      <a:pPr algn="l" fontAlgn="t"/>
                      <a:r>
                        <a:rPr lang="tr-TR" sz="1200" b="0" i="0" u="none" strike="noStrike">
                          <a:solidFill>
                            <a:srgbClr val="000000"/>
                          </a:solidFill>
                          <a:effectLst/>
                          <a:latin typeface="Calibri"/>
                        </a:rPr>
                        <a:t>ZAMAN</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t"/>
                      <a:r>
                        <a:rPr lang="tr-TR" sz="1200" b="0" i="0" u="none" strike="noStrike">
                          <a:solidFill>
                            <a:srgbClr val="000000"/>
                          </a:solidFill>
                          <a:effectLst/>
                          <a:latin typeface="Calibri"/>
                        </a:rPr>
                        <a:t>1. Ekim ve Kasım ayları içinde.</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1143000">
                <a:tc>
                  <a:txBody>
                    <a:bodyPr/>
                    <a:lstStyle/>
                    <a:p>
                      <a:pPr algn="l" fontAlgn="t"/>
                      <a:r>
                        <a:rPr lang="tr-TR" sz="1200" b="0" i="0" u="none" strike="noStrike">
                          <a:solidFill>
                            <a:srgbClr val="000000"/>
                          </a:solidFill>
                          <a:effectLst/>
                          <a:latin typeface="Calibri"/>
                        </a:rPr>
                        <a:t>AÇIKLAMA</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t"/>
                      <a:r>
                        <a:rPr lang="tr-TR" sz="1200" b="0" i="0" u="none" strike="noStrike" dirty="0">
                          <a:solidFill>
                            <a:srgbClr val="000000"/>
                          </a:solidFill>
                          <a:effectLst/>
                          <a:latin typeface="Calibri"/>
                        </a:rPr>
                        <a:t>5. Kurulun başkanı ilçelerde Millî Eğitim Müdürüdür. Merkez ilçelerde İl Millî Eğitim Müdürüdür.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6. Toplantı en az 5 gün öncesinden katılımcılarına sistem üzerinden duyurulur.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7. Kurulun sekretarya işleri ilçede İlçe Millî Eğitim Müdürlüğü, merkez ilçelerde İl Millî Eğitim Müdürlüğü tarafından yürütülür.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8. Kurul başkanının onayından sonra işleme girer.</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08406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rtl="0">
              <a:spcBef>
                <a:spcPts val="0"/>
              </a:spcBef>
              <a:buNone/>
            </a:pPr>
            <a:r>
              <a:rPr lang="tr-TR" dirty="0" smtClean="0"/>
              <a:t>Hukuki Dayanak</a:t>
            </a:r>
            <a:endParaRPr lang="en" dirty="0"/>
          </a:p>
        </p:txBody>
      </p:sp>
      <p:sp>
        <p:nvSpPr>
          <p:cNvPr id="192" name="Shape 192"/>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2</a:t>
            </a:fld>
            <a:endParaRPr lang="en"/>
          </a:p>
        </p:txBody>
      </p:sp>
      <p:sp>
        <p:nvSpPr>
          <p:cNvPr id="193" name="Shape 193"/>
          <p:cNvSpPr txBox="1">
            <a:spLocks noGrp="1"/>
          </p:cNvSpPr>
          <p:nvPr>
            <p:ph type="body" idx="1"/>
          </p:nvPr>
        </p:nvSpPr>
        <p:spPr>
          <a:xfrm>
            <a:off x="814275" y="1600409"/>
            <a:ext cx="3084300" cy="1115357"/>
          </a:xfrm>
          <a:prstGeom prst="rect">
            <a:avLst/>
          </a:prstGeom>
        </p:spPr>
        <p:txBody>
          <a:bodyPr wrap="square" lIns="91425" tIns="91425" rIns="91425" bIns="91425" anchor="t" anchorCtr="0">
            <a:noAutofit/>
          </a:bodyPr>
          <a:lstStyle/>
          <a:p>
            <a:pPr marL="0" lvl="0" indent="-69850" rtl="0">
              <a:spcBef>
                <a:spcPts val="0"/>
              </a:spcBef>
              <a:spcAft>
                <a:spcPts val="0"/>
              </a:spcAft>
              <a:buClr>
                <a:schemeClr val="dk1"/>
              </a:buClr>
              <a:buSzPts val="1100"/>
              <a:buFont typeface="Arial"/>
              <a:buNone/>
            </a:pPr>
            <a:r>
              <a:rPr lang="tr-TR" b="1" dirty="0" smtClean="0">
                <a:solidFill>
                  <a:srgbClr val="FF9800"/>
                </a:solidFill>
              </a:rPr>
              <a:t>AĞUSTOS 2017</a:t>
            </a:r>
            <a:endParaRPr lang="en" b="1" dirty="0">
              <a:solidFill>
                <a:srgbClr val="FF9800"/>
              </a:solidFill>
            </a:endParaRPr>
          </a:p>
          <a:p>
            <a:pPr lvl="0" indent="-69850">
              <a:spcAft>
                <a:spcPts val="0"/>
              </a:spcAft>
              <a:buClr>
                <a:schemeClr val="dk1"/>
              </a:buClr>
              <a:buSzPts val="1100"/>
              <a:buNone/>
            </a:pPr>
            <a:r>
              <a:rPr lang="tr-TR" b="1" dirty="0"/>
              <a:t>M.E.B. Eğitim Kurulları ve Zümreleri Yönergesi</a:t>
            </a:r>
            <a:endParaRPr b="1" dirty="0" smtClean="0"/>
          </a:p>
          <a:p>
            <a:pPr marL="0" lvl="0" indent="0">
              <a:spcBef>
                <a:spcPts val="0"/>
              </a:spcBef>
              <a:buNone/>
            </a:pPr>
            <a:endParaRPr sz="3600" b="1" dirty="0"/>
          </a:p>
        </p:txBody>
      </p:sp>
      <p:grpSp>
        <p:nvGrpSpPr>
          <p:cNvPr id="194" name="Shape 194"/>
          <p:cNvGrpSpPr/>
          <p:nvPr/>
        </p:nvGrpSpPr>
        <p:grpSpPr>
          <a:xfrm>
            <a:off x="293683" y="574116"/>
            <a:ext cx="309041" cy="403123"/>
            <a:chOff x="590250" y="244200"/>
            <a:chExt cx="407975" cy="532175"/>
          </a:xfrm>
        </p:grpSpPr>
        <p:sp>
          <p:nvSpPr>
            <p:cNvPr id="195" name="Shape 195"/>
            <p:cNvSpPr/>
            <p:nvPr/>
          </p:nvSpPr>
          <p:spPr>
            <a:xfrm>
              <a:off x="623125" y="313625"/>
              <a:ext cx="375100" cy="462750"/>
            </a:xfrm>
            <a:custGeom>
              <a:avLst/>
              <a:gdLst/>
              <a:ahLst/>
              <a:cxnLst/>
              <a:rect l="0" t="0" r="0" b="0"/>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6" name="Shape 196"/>
            <p:cNvSpPr/>
            <p:nvPr/>
          </p:nvSpPr>
          <p:spPr>
            <a:xfrm>
              <a:off x="590250" y="269775"/>
              <a:ext cx="377525" cy="462775"/>
            </a:xfrm>
            <a:custGeom>
              <a:avLst/>
              <a:gdLst/>
              <a:ahLst/>
              <a:cxnLst/>
              <a:rect l="0" t="0" r="0" b="0"/>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7" name="Shape 197"/>
            <p:cNvSpPr/>
            <p:nvPr/>
          </p:nvSpPr>
          <p:spPr>
            <a:xfrm>
              <a:off x="796650" y="274025"/>
              <a:ext cx="45100" cy="45100"/>
            </a:xfrm>
            <a:custGeom>
              <a:avLst/>
              <a:gdLst/>
              <a:ahLst/>
              <a:cxnLst/>
              <a:rect l="0" t="0" r="0" b="0"/>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8" name="Shape 198"/>
            <p:cNvSpPr/>
            <p:nvPr/>
          </p:nvSpPr>
          <p:spPr>
            <a:xfrm>
              <a:off x="713850" y="274025"/>
              <a:ext cx="45075" cy="45100"/>
            </a:xfrm>
            <a:custGeom>
              <a:avLst/>
              <a:gdLst/>
              <a:ahLst/>
              <a:cxnLst/>
              <a:rect l="0" t="0" r="0" b="0"/>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9" name="Shape 199"/>
            <p:cNvSpPr/>
            <p:nvPr/>
          </p:nvSpPr>
          <p:spPr>
            <a:xfrm>
              <a:off x="631050" y="274025"/>
              <a:ext cx="45075" cy="45100"/>
            </a:xfrm>
            <a:custGeom>
              <a:avLst/>
              <a:gdLst/>
              <a:ahLst/>
              <a:cxnLst/>
              <a:rect l="0" t="0" r="0" b="0"/>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0" name="Shape 200"/>
            <p:cNvSpPr/>
            <p:nvPr/>
          </p:nvSpPr>
          <p:spPr>
            <a:xfrm>
              <a:off x="649925" y="590050"/>
              <a:ext cx="133975" cy="25"/>
            </a:xfrm>
            <a:custGeom>
              <a:avLst/>
              <a:gdLst/>
              <a:ahLst/>
              <a:cxnLst/>
              <a:rect l="0" t="0" r="0" b="0"/>
              <a:pathLst>
                <a:path w="5359" h="1" fill="none" extrusionOk="0">
                  <a:moveTo>
                    <a:pt x="5358" y="0"/>
                  </a:moveTo>
                  <a:lnTo>
                    <a:pt x="0"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1" name="Shape 201"/>
            <p:cNvSpPr/>
            <p:nvPr/>
          </p:nvSpPr>
          <p:spPr>
            <a:xfrm>
              <a:off x="649925" y="5346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2" name="Shape 202"/>
            <p:cNvSpPr/>
            <p:nvPr/>
          </p:nvSpPr>
          <p:spPr>
            <a:xfrm>
              <a:off x="649925" y="4798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3" name="Shape 203"/>
            <p:cNvSpPr/>
            <p:nvPr/>
          </p:nvSpPr>
          <p:spPr>
            <a:xfrm>
              <a:off x="649925" y="4244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4" name="Shape 204"/>
            <p:cNvSpPr/>
            <p:nvPr/>
          </p:nvSpPr>
          <p:spPr>
            <a:xfrm>
              <a:off x="879475" y="274025"/>
              <a:ext cx="45075" cy="45100"/>
            </a:xfrm>
            <a:custGeom>
              <a:avLst/>
              <a:gdLst/>
              <a:ahLst/>
              <a:cxnLst/>
              <a:rect l="0" t="0" r="0" b="0"/>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5" name="Shape 205"/>
            <p:cNvSpPr/>
            <p:nvPr/>
          </p:nvSpPr>
          <p:spPr>
            <a:xfrm>
              <a:off x="654800" y="244200"/>
              <a:ext cx="25" cy="51175"/>
            </a:xfrm>
            <a:custGeom>
              <a:avLst/>
              <a:gdLst/>
              <a:ahLst/>
              <a:cxnLst/>
              <a:rect l="0" t="0" r="0" b="0"/>
              <a:pathLst>
                <a:path w="1" h="2047" fill="none" extrusionOk="0">
                  <a:moveTo>
                    <a:pt x="0" y="1"/>
                  </a:moveTo>
                  <a:lnTo>
                    <a:pt x="0" y="2046"/>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6" name="Shape 206"/>
            <p:cNvSpPr/>
            <p:nvPr/>
          </p:nvSpPr>
          <p:spPr>
            <a:xfrm>
              <a:off x="737600" y="244200"/>
              <a:ext cx="25" cy="51175"/>
            </a:xfrm>
            <a:custGeom>
              <a:avLst/>
              <a:gdLst/>
              <a:ahLst/>
              <a:cxnLst/>
              <a:rect l="0" t="0" r="0" b="0"/>
              <a:pathLst>
                <a:path w="1" h="2047" fill="none" extrusionOk="0">
                  <a:moveTo>
                    <a:pt x="1" y="1"/>
                  </a:moveTo>
                  <a:lnTo>
                    <a:pt x="1" y="2046"/>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7" name="Shape 207"/>
            <p:cNvSpPr/>
            <p:nvPr/>
          </p:nvSpPr>
          <p:spPr>
            <a:xfrm>
              <a:off x="820400" y="244200"/>
              <a:ext cx="25" cy="51175"/>
            </a:xfrm>
            <a:custGeom>
              <a:avLst/>
              <a:gdLst/>
              <a:ahLst/>
              <a:cxnLst/>
              <a:rect l="0" t="0" r="0" b="0"/>
              <a:pathLst>
                <a:path w="1" h="2047" fill="none" extrusionOk="0">
                  <a:moveTo>
                    <a:pt x="1" y="1"/>
                  </a:moveTo>
                  <a:lnTo>
                    <a:pt x="1" y="2046"/>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8" name="Shape 208"/>
            <p:cNvSpPr/>
            <p:nvPr/>
          </p:nvSpPr>
          <p:spPr>
            <a:xfrm>
              <a:off x="903225" y="244200"/>
              <a:ext cx="25" cy="51175"/>
            </a:xfrm>
            <a:custGeom>
              <a:avLst/>
              <a:gdLst/>
              <a:ahLst/>
              <a:cxnLst/>
              <a:rect l="0" t="0" r="0" b="0"/>
              <a:pathLst>
                <a:path w="1" h="2047" fill="none" extrusionOk="0">
                  <a:moveTo>
                    <a:pt x="0" y="1"/>
                  </a:moveTo>
                  <a:lnTo>
                    <a:pt x="0" y="2046"/>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sp>
        <p:nvSpPr>
          <p:cNvPr id="24" name="Shape 193"/>
          <p:cNvSpPr txBox="1">
            <a:spLocks noGrp="1"/>
          </p:cNvSpPr>
          <p:nvPr>
            <p:ph type="body" idx="1"/>
          </p:nvPr>
        </p:nvSpPr>
        <p:spPr>
          <a:xfrm>
            <a:off x="4440028" y="1563638"/>
            <a:ext cx="3084300" cy="1115357"/>
          </a:xfrm>
          <a:prstGeom prst="rect">
            <a:avLst/>
          </a:prstGeom>
        </p:spPr>
        <p:txBody>
          <a:bodyPr wrap="square" lIns="91425" tIns="91425" rIns="91425" bIns="91425" anchor="t" anchorCtr="0">
            <a:noAutofit/>
          </a:bodyPr>
          <a:lstStyle/>
          <a:p>
            <a:pPr marL="0" lvl="0" indent="-69850" rtl="0">
              <a:spcBef>
                <a:spcPts val="0"/>
              </a:spcBef>
              <a:spcAft>
                <a:spcPts val="0"/>
              </a:spcAft>
              <a:buClr>
                <a:schemeClr val="dk1"/>
              </a:buClr>
              <a:buSzPts val="1100"/>
              <a:buFont typeface="Arial"/>
              <a:buNone/>
            </a:pPr>
            <a:r>
              <a:rPr lang="tr-TR" b="1" dirty="0" smtClean="0">
                <a:solidFill>
                  <a:srgbClr val="FF9800"/>
                </a:solidFill>
              </a:rPr>
              <a:t>AĞUSTOS 2017</a:t>
            </a:r>
            <a:endParaRPr lang="en" b="1" dirty="0">
              <a:solidFill>
                <a:srgbClr val="FF9800"/>
              </a:solidFill>
            </a:endParaRPr>
          </a:p>
          <a:p>
            <a:pPr lvl="0" indent="-69850">
              <a:spcAft>
                <a:spcPts val="0"/>
              </a:spcAft>
              <a:buClr>
                <a:schemeClr val="dk1"/>
              </a:buClr>
              <a:buSzPts val="1100"/>
              <a:buNone/>
            </a:pPr>
            <a:r>
              <a:rPr lang="tr-TR" b="1" dirty="0"/>
              <a:t>M.E.B. Eğitim Bölgeleri Yönergesi</a:t>
            </a:r>
            <a:endParaRPr sz="36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592" y="2643759"/>
            <a:ext cx="8099840"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47821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xfrm>
            <a:off x="463525" y="2871148"/>
            <a:ext cx="4094400" cy="1159800"/>
          </a:xfrm>
          <a:prstGeom prst="rect">
            <a:avLst/>
          </a:prstGeom>
        </p:spPr>
        <p:txBody>
          <a:bodyPr wrap="square" lIns="91425" tIns="91425" rIns="91425" bIns="91425" anchor="b" anchorCtr="0">
            <a:noAutofit/>
          </a:bodyPr>
          <a:lstStyle/>
          <a:p>
            <a:pPr marL="0" lvl="0" indent="0" rtl="0">
              <a:spcBef>
                <a:spcPts val="0"/>
              </a:spcBef>
              <a:buNone/>
            </a:pPr>
            <a:r>
              <a:rPr lang="tr-TR" dirty="0" smtClean="0"/>
              <a:t>İL KURULLARI</a:t>
            </a:r>
            <a:endParaRPr lang="en" dirty="0"/>
          </a:p>
        </p:txBody>
      </p:sp>
      <p:sp>
        <p:nvSpPr>
          <p:cNvPr id="222" name="Shape 222"/>
          <p:cNvSpPr txBox="1">
            <a:spLocks noGrp="1"/>
          </p:cNvSpPr>
          <p:nvPr>
            <p:ph type="subTitle" idx="1"/>
          </p:nvPr>
        </p:nvSpPr>
        <p:spPr>
          <a:xfrm>
            <a:off x="463525" y="3975449"/>
            <a:ext cx="4094400" cy="784800"/>
          </a:xfrm>
          <a:prstGeom prst="rect">
            <a:avLst/>
          </a:prstGeom>
        </p:spPr>
        <p:txBody>
          <a:bodyPr wrap="square" lIns="91425" tIns="91425" rIns="91425" bIns="91425" anchor="t" anchorCtr="0">
            <a:noAutofit/>
          </a:bodyPr>
          <a:lstStyle/>
          <a:p>
            <a:pPr marL="0" lvl="0" indent="0" rtl="0">
              <a:spcBef>
                <a:spcPts val="0"/>
              </a:spcBef>
              <a:buNone/>
            </a:pPr>
            <a:endParaRPr lang="en" dirty="0"/>
          </a:p>
        </p:txBody>
      </p:sp>
      <p:sp>
        <p:nvSpPr>
          <p:cNvPr id="223" name="Shape 223"/>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20</a:t>
            </a:fld>
            <a:endParaRPr lang="en"/>
          </a:p>
        </p:txBody>
      </p:sp>
      <p:sp>
        <p:nvSpPr>
          <p:cNvPr id="224" name="Shape 224"/>
          <p:cNvSpPr txBox="1"/>
          <p:nvPr/>
        </p:nvSpPr>
        <p:spPr>
          <a:xfrm>
            <a:off x="463525" y="0"/>
            <a:ext cx="2181600" cy="3136200"/>
          </a:xfrm>
          <a:prstGeom prst="rect">
            <a:avLst/>
          </a:prstGeom>
          <a:noFill/>
          <a:ln>
            <a:noFill/>
          </a:ln>
        </p:spPr>
        <p:txBody>
          <a:bodyPr wrap="square" lIns="91425" tIns="91425" rIns="91425" bIns="91425" anchor="b" anchorCtr="0">
            <a:noAutofit/>
          </a:bodyPr>
          <a:lstStyle/>
          <a:p>
            <a:pPr marL="0" lvl="0" indent="0">
              <a:spcBef>
                <a:spcPts val="0"/>
              </a:spcBef>
              <a:buNone/>
            </a:pPr>
            <a:r>
              <a:rPr lang="tr-TR" sz="12000" b="1" dirty="0" smtClean="0">
                <a:solidFill>
                  <a:srgbClr val="3F5378"/>
                </a:solidFill>
                <a:latin typeface="Roboto Condensed"/>
                <a:ea typeface="Roboto Condensed"/>
                <a:cs typeface="Roboto Condensed"/>
                <a:sym typeface="Roboto Condensed"/>
              </a:rPr>
              <a:t>3</a:t>
            </a:r>
            <a:endParaRPr lang="en" sz="12000" b="1" dirty="0">
              <a:solidFill>
                <a:srgbClr val="3F5378"/>
              </a:solidFill>
              <a:latin typeface="Roboto Condensed"/>
              <a:ea typeface="Roboto Condensed"/>
              <a:cs typeface="Roboto Condensed"/>
              <a:sym typeface="Roboto Condensed"/>
            </a:endParaRPr>
          </a:p>
        </p:txBody>
      </p:sp>
    </p:spTree>
    <p:extLst>
      <p:ext uri="{BB962C8B-B14F-4D97-AF65-F5344CB8AC3E}">
        <p14:creationId xmlns:p14="http://schemas.microsoft.com/office/powerpoint/2010/main" val="3153250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rtl="0">
              <a:spcBef>
                <a:spcPts val="0"/>
              </a:spcBef>
              <a:buNone/>
            </a:pPr>
            <a:r>
              <a:rPr lang="tr-TR" dirty="0" smtClean="0"/>
              <a:t>İl Kurulları</a:t>
            </a:r>
            <a:endParaRPr lang="en" dirty="0"/>
          </a:p>
        </p:txBody>
      </p:sp>
      <p:sp>
        <p:nvSpPr>
          <p:cNvPr id="419" name="Shape 419"/>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21</a:t>
            </a:fld>
            <a:endParaRPr lang="en"/>
          </a:p>
        </p:txBody>
      </p:sp>
      <p:grpSp>
        <p:nvGrpSpPr>
          <p:cNvPr id="435" name="Shape 435"/>
          <p:cNvGrpSpPr/>
          <p:nvPr/>
        </p:nvGrpSpPr>
        <p:grpSpPr>
          <a:xfrm>
            <a:off x="270943" y="629920"/>
            <a:ext cx="392063" cy="291505"/>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2" name="Tablo 1"/>
          <p:cNvGraphicFramePr>
            <a:graphicFrameLocks noGrp="1"/>
          </p:cNvGraphicFramePr>
          <p:nvPr>
            <p:extLst>
              <p:ext uri="{D42A27DB-BD31-4B8C-83A1-F6EECF244321}">
                <p14:modId xmlns:p14="http://schemas.microsoft.com/office/powerpoint/2010/main" val="1445554150"/>
              </p:ext>
            </p:extLst>
          </p:nvPr>
        </p:nvGraphicFramePr>
        <p:xfrm>
          <a:off x="270942" y="1491630"/>
          <a:ext cx="7325393" cy="3146425"/>
        </p:xfrm>
        <a:graphic>
          <a:graphicData uri="http://schemas.openxmlformats.org/drawingml/2006/table">
            <a:tbl>
              <a:tblPr/>
              <a:tblGrid>
                <a:gridCol w="1200118"/>
                <a:gridCol w="6125275"/>
              </a:tblGrid>
              <a:tr h="171735">
                <a:tc>
                  <a:txBody>
                    <a:bodyPr/>
                    <a:lstStyle/>
                    <a:p>
                      <a:pPr algn="l" fontAlgn="t"/>
                      <a:r>
                        <a:rPr lang="tr-TR" sz="1050" b="1" i="0" u="none" strike="noStrike" dirty="0">
                          <a:solidFill>
                            <a:srgbClr val="FFFFFF"/>
                          </a:solidFill>
                          <a:effectLst/>
                          <a:latin typeface="Calibri"/>
                        </a:rPr>
                        <a:t>KURUL</a:t>
                      </a:r>
                    </a:p>
                  </a:txBody>
                  <a:tcPr marL="6133" marR="6133" marT="61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l" fontAlgn="t"/>
                      <a:r>
                        <a:rPr lang="tr-TR" sz="1050" b="1" i="0" u="none" strike="noStrike">
                          <a:solidFill>
                            <a:srgbClr val="FFFFFF"/>
                          </a:solidFill>
                          <a:effectLst/>
                          <a:latin typeface="Calibri"/>
                        </a:rPr>
                        <a:t>İl Sınıf/Alan Zümresi</a:t>
                      </a:r>
                    </a:p>
                  </a:txBody>
                  <a:tcPr marL="6133" marR="6133" marT="61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171735">
                <a:tc>
                  <a:txBody>
                    <a:bodyPr/>
                    <a:lstStyle/>
                    <a:p>
                      <a:pPr algn="l" fontAlgn="t"/>
                      <a:r>
                        <a:rPr lang="tr-TR" sz="1050" b="0" i="0" u="none" strike="noStrike">
                          <a:solidFill>
                            <a:srgbClr val="000000"/>
                          </a:solidFill>
                          <a:effectLst/>
                          <a:latin typeface="Calibri"/>
                        </a:rPr>
                        <a:t>SORUMLU</a:t>
                      </a:r>
                    </a:p>
                  </a:txBody>
                  <a:tcPr marL="6133" marR="6133" marT="61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tr-TR" sz="1050" b="0" i="0" u="none" strike="noStrike">
                          <a:solidFill>
                            <a:srgbClr val="000000"/>
                          </a:solidFill>
                          <a:effectLst/>
                          <a:latin typeface="Calibri"/>
                        </a:rPr>
                        <a:t>İl Mem</a:t>
                      </a:r>
                    </a:p>
                  </a:txBody>
                  <a:tcPr marL="6133" marR="6133" marT="61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527471">
                <a:tc>
                  <a:txBody>
                    <a:bodyPr/>
                    <a:lstStyle/>
                    <a:p>
                      <a:pPr algn="l" fontAlgn="t"/>
                      <a:r>
                        <a:rPr lang="tr-TR" sz="1050" b="0" i="0" u="none" strike="noStrike">
                          <a:solidFill>
                            <a:srgbClr val="000000"/>
                          </a:solidFill>
                          <a:effectLst/>
                          <a:latin typeface="Calibri"/>
                        </a:rPr>
                        <a:t>DAYANAK</a:t>
                      </a:r>
                    </a:p>
                  </a:txBody>
                  <a:tcPr marL="6133" marR="6133" marT="61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050" b="0" i="0" u="none" strike="noStrike">
                          <a:solidFill>
                            <a:srgbClr val="000000"/>
                          </a:solidFill>
                          <a:effectLst/>
                          <a:latin typeface="Calibri"/>
                        </a:rPr>
                        <a:t>Madde 15 – (1) İl sınıf/alan zümreleri; aynı sınıfı okutan veya alanı aynı olan ilçe zümre başkanlarından oluşur.</a:t>
                      </a:r>
                    </a:p>
                  </a:txBody>
                  <a:tcPr marL="6133" marR="6133" marT="61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2937">
                <a:tc>
                  <a:txBody>
                    <a:bodyPr/>
                    <a:lstStyle/>
                    <a:p>
                      <a:pPr algn="l" fontAlgn="t"/>
                      <a:r>
                        <a:rPr lang="tr-TR" sz="1050" b="0" i="0" u="none" strike="noStrike">
                          <a:solidFill>
                            <a:srgbClr val="000000"/>
                          </a:solidFill>
                          <a:effectLst/>
                          <a:latin typeface="Calibri"/>
                        </a:rPr>
                        <a:t>ZAMAN</a:t>
                      </a:r>
                    </a:p>
                  </a:txBody>
                  <a:tcPr marL="6133" marR="6133" marT="61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tr-TR" sz="1050" b="0" i="0" u="none" strike="noStrike">
                          <a:solidFill>
                            <a:srgbClr val="000000"/>
                          </a:solidFill>
                          <a:effectLst/>
                          <a:latin typeface="Calibri"/>
                        </a:rPr>
                        <a:t>1. Eylül ayının ikinci haftasının son 3 iş günü içinde,</a:t>
                      </a:r>
                      <a:br>
                        <a:rPr lang="tr-TR" sz="1050" b="0" i="0" u="none" strike="noStrike">
                          <a:solidFill>
                            <a:srgbClr val="000000"/>
                          </a:solidFill>
                          <a:effectLst/>
                          <a:latin typeface="Calibri"/>
                        </a:rPr>
                      </a:br>
                      <a:r>
                        <a:rPr lang="tr-TR" sz="1050" b="0" i="0" u="none" strike="noStrike">
                          <a:solidFill>
                            <a:srgbClr val="000000"/>
                          </a:solidFill>
                          <a:effectLst/>
                          <a:latin typeface="Calibri"/>
                        </a:rPr>
                        <a:t>2. İkinci dönemin ikinci haftasının son 3 iş günü içinde,</a:t>
                      </a:r>
                      <a:br>
                        <a:rPr lang="tr-TR" sz="1050" b="0" i="0" u="none" strike="noStrike">
                          <a:solidFill>
                            <a:srgbClr val="000000"/>
                          </a:solidFill>
                          <a:effectLst/>
                          <a:latin typeface="Calibri"/>
                        </a:rPr>
                      </a:br>
                      <a:r>
                        <a:rPr lang="tr-TR" sz="1050" b="0" i="0" u="none" strike="noStrike">
                          <a:solidFill>
                            <a:srgbClr val="000000"/>
                          </a:solidFill>
                          <a:effectLst/>
                          <a:latin typeface="Calibri"/>
                        </a:rPr>
                        <a:t>3. Haziran ayının dördüncü haftasının son 3 iş günü içinde.</a:t>
                      </a:r>
                    </a:p>
                  </a:txBody>
                  <a:tcPr marL="6133" marR="6133" marT="61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1772547">
                <a:tc>
                  <a:txBody>
                    <a:bodyPr/>
                    <a:lstStyle/>
                    <a:p>
                      <a:pPr algn="l" fontAlgn="t"/>
                      <a:r>
                        <a:rPr lang="tr-TR" sz="1050" b="0" i="0" u="none" strike="noStrike">
                          <a:solidFill>
                            <a:srgbClr val="000000"/>
                          </a:solidFill>
                          <a:effectLst/>
                          <a:latin typeface="Calibri"/>
                        </a:rPr>
                        <a:t>AÇIKLAMA</a:t>
                      </a:r>
                    </a:p>
                  </a:txBody>
                  <a:tcPr marL="6133" marR="6133" marT="61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050" b="0" i="0" u="none" strike="noStrike" dirty="0">
                          <a:solidFill>
                            <a:srgbClr val="000000"/>
                          </a:solidFill>
                          <a:effectLst/>
                          <a:latin typeface="Calibri"/>
                        </a:rPr>
                        <a:t>1. Kurulun başkanı ilçe zümre başkanları arasından seçimle belirlenir. Seçilen kurul başkanı iki yıl süre ile görev yapar.</a:t>
                      </a:r>
                      <a:br>
                        <a:rPr lang="tr-TR" sz="1050" b="0" i="0" u="none" strike="noStrike" dirty="0">
                          <a:solidFill>
                            <a:srgbClr val="000000"/>
                          </a:solidFill>
                          <a:effectLst/>
                          <a:latin typeface="Calibri"/>
                        </a:rPr>
                      </a:br>
                      <a:r>
                        <a:rPr lang="tr-TR" sz="1050" b="0" i="0" u="none" strike="noStrike" dirty="0">
                          <a:solidFill>
                            <a:srgbClr val="000000"/>
                          </a:solidFill>
                          <a:effectLst/>
                          <a:latin typeface="Calibri"/>
                        </a:rPr>
                        <a:t>2. Aynı şekilde yedek başkan seçilir.</a:t>
                      </a:r>
                      <a:br>
                        <a:rPr lang="tr-TR" sz="1050" b="0" i="0" u="none" strike="noStrike" dirty="0">
                          <a:solidFill>
                            <a:srgbClr val="000000"/>
                          </a:solidFill>
                          <a:effectLst/>
                          <a:latin typeface="Calibri"/>
                        </a:rPr>
                      </a:br>
                      <a:r>
                        <a:rPr lang="tr-TR" sz="1050" b="0" i="0" u="none" strike="noStrike" dirty="0">
                          <a:solidFill>
                            <a:srgbClr val="000000"/>
                          </a:solidFill>
                          <a:effectLst/>
                          <a:latin typeface="Calibri"/>
                        </a:rPr>
                        <a:t>3. Kurumsallığı sağlamak için, bir önceki eğitim ve öğretim yılında zümre başkanlığı yapmış kişi aynı ilde ise ilk toplantıya katılır.</a:t>
                      </a:r>
                      <a:br>
                        <a:rPr lang="tr-TR" sz="1050" b="0" i="0" u="none" strike="noStrike" dirty="0">
                          <a:solidFill>
                            <a:srgbClr val="000000"/>
                          </a:solidFill>
                          <a:effectLst/>
                          <a:latin typeface="Calibri"/>
                        </a:rPr>
                      </a:br>
                      <a:r>
                        <a:rPr lang="tr-TR" sz="1050" b="0" i="0" u="none" strike="noStrike" dirty="0">
                          <a:solidFill>
                            <a:srgbClr val="000000"/>
                          </a:solidFill>
                          <a:effectLst/>
                          <a:latin typeface="Calibri"/>
                        </a:rPr>
                        <a:t>4. Toplantılar il millî eğitim </a:t>
                      </a:r>
                      <a:r>
                        <a:rPr lang="tr-TR" sz="1050" b="0" i="0" u="none" strike="noStrike" dirty="0" smtClean="0">
                          <a:solidFill>
                            <a:srgbClr val="000000"/>
                          </a:solidFill>
                          <a:effectLst/>
                          <a:latin typeface="Calibri"/>
                        </a:rPr>
                        <a:t>müdürünün görevlendireceği </a:t>
                      </a:r>
                      <a:r>
                        <a:rPr lang="tr-TR" sz="1050" b="0" i="0" u="none" strike="noStrike" dirty="0">
                          <a:solidFill>
                            <a:srgbClr val="000000"/>
                          </a:solidFill>
                          <a:effectLst/>
                          <a:latin typeface="Calibri"/>
                        </a:rPr>
                        <a:t>il millî eğitim </a:t>
                      </a:r>
                      <a:r>
                        <a:rPr lang="tr-TR" sz="1050" b="0" i="0" u="none" strike="noStrike" dirty="0" smtClean="0">
                          <a:solidFill>
                            <a:srgbClr val="000000"/>
                          </a:solidFill>
                          <a:effectLst/>
                          <a:latin typeface="Calibri"/>
                        </a:rPr>
                        <a:t>müdür yardımcısı/şube </a:t>
                      </a:r>
                      <a:r>
                        <a:rPr lang="tr-TR" sz="1050" b="0" i="0" u="none" strike="noStrike" dirty="0">
                          <a:solidFill>
                            <a:srgbClr val="000000"/>
                          </a:solidFill>
                          <a:effectLst/>
                          <a:latin typeface="Calibri"/>
                        </a:rPr>
                        <a:t>müdürü koordinatörlüğünde yapılır.</a:t>
                      </a:r>
                      <a:br>
                        <a:rPr lang="tr-TR" sz="1050" b="0" i="0" u="none" strike="noStrike" dirty="0">
                          <a:solidFill>
                            <a:srgbClr val="000000"/>
                          </a:solidFill>
                          <a:effectLst/>
                          <a:latin typeface="Calibri"/>
                        </a:rPr>
                      </a:br>
                      <a:r>
                        <a:rPr lang="tr-TR" sz="1050" b="0" i="0" u="none" strike="noStrike" dirty="0">
                          <a:solidFill>
                            <a:srgbClr val="000000"/>
                          </a:solidFill>
                          <a:effectLst/>
                          <a:latin typeface="Calibri"/>
                        </a:rPr>
                        <a:t>5. Toplantıya yönetici olarak ilgili alandaki bir eğitim kurumu müdürü/müdür yardımcısı da katılır. Ancak toplantıyı yöneten eğitim kurumu müdürü/müdür yardımcısı oylamalara katılmaz.</a:t>
                      </a:r>
                      <a:br>
                        <a:rPr lang="tr-TR" sz="1050" b="0" i="0" u="none" strike="noStrike" dirty="0">
                          <a:solidFill>
                            <a:srgbClr val="000000"/>
                          </a:solidFill>
                          <a:effectLst/>
                          <a:latin typeface="Calibri"/>
                        </a:rPr>
                      </a:br>
                      <a:r>
                        <a:rPr lang="tr-TR" sz="1050" b="0" i="0" u="none" strike="noStrike" dirty="0">
                          <a:solidFill>
                            <a:srgbClr val="000000"/>
                          </a:solidFill>
                          <a:effectLst/>
                          <a:latin typeface="Calibri"/>
                        </a:rPr>
                        <a:t>6. Kararlar oy çokluğu ile (%51 ve üzeri) alınır. Eşitlik halinde zümre başkanının katıldığı görüş kabul edilir.</a:t>
                      </a:r>
                      <a:br>
                        <a:rPr lang="tr-TR" sz="1050" b="0" i="0" u="none" strike="noStrike" dirty="0">
                          <a:solidFill>
                            <a:srgbClr val="000000"/>
                          </a:solidFill>
                          <a:effectLst/>
                          <a:latin typeface="Calibri"/>
                        </a:rPr>
                      </a:br>
                      <a:r>
                        <a:rPr lang="tr-TR" sz="1050" b="0" i="0" u="none" strike="noStrike" dirty="0">
                          <a:solidFill>
                            <a:srgbClr val="000000"/>
                          </a:solidFill>
                          <a:effectLst/>
                          <a:latin typeface="Calibri"/>
                        </a:rPr>
                        <a:t>7. Kurul kararları İl Millî Eğitim Müdürünün onayından sonra işleme girer.</a:t>
                      </a:r>
                    </a:p>
                  </a:txBody>
                  <a:tcPr marL="6133" marR="6133" marT="613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670084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rtl="0">
              <a:spcBef>
                <a:spcPts val="0"/>
              </a:spcBef>
              <a:buNone/>
            </a:pPr>
            <a:r>
              <a:rPr lang="tr-TR" dirty="0" smtClean="0"/>
              <a:t>İl Kurulları</a:t>
            </a:r>
            <a:endParaRPr lang="en" dirty="0"/>
          </a:p>
        </p:txBody>
      </p:sp>
      <p:sp>
        <p:nvSpPr>
          <p:cNvPr id="419" name="Shape 419"/>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22</a:t>
            </a:fld>
            <a:endParaRPr lang="en"/>
          </a:p>
        </p:txBody>
      </p:sp>
      <p:grpSp>
        <p:nvGrpSpPr>
          <p:cNvPr id="435" name="Shape 435"/>
          <p:cNvGrpSpPr/>
          <p:nvPr/>
        </p:nvGrpSpPr>
        <p:grpSpPr>
          <a:xfrm>
            <a:off x="270943" y="629920"/>
            <a:ext cx="392063" cy="291505"/>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2" name="Tablo 1"/>
          <p:cNvGraphicFramePr>
            <a:graphicFrameLocks noGrp="1"/>
          </p:cNvGraphicFramePr>
          <p:nvPr>
            <p:extLst>
              <p:ext uri="{D42A27DB-BD31-4B8C-83A1-F6EECF244321}">
                <p14:modId xmlns:p14="http://schemas.microsoft.com/office/powerpoint/2010/main" val="3274908469"/>
              </p:ext>
            </p:extLst>
          </p:nvPr>
        </p:nvGraphicFramePr>
        <p:xfrm>
          <a:off x="252686" y="1707654"/>
          <a:ext cx="7343649" cy="2714625"/>
        </p:xfrm>
        <a:graphic>
          <a:graphicData uri="http://schemas.openxmlformats.org/drawingml/2006/table">
            <a:tbl>
              <a:tblPr/>
              <a:tblGrid>
                <a:gridCol w="1203108"/>
                <a:gridCol w="6140541"/>
              </a:tblGrid>
              <a:tr h="295275">
                <a:tc>
                  <a:txBody>
                    <a:bodyPr/>
                    <a:lstStyle/>
                    <a:p>
                      <a:pPr algn="l" fontAlgn="t"/>
                      <a:r>
                        <a:rPr lang="tr-TR" sz="1200" b="1" i="0" u="none" strike="noStrike">
                          <a:solidFill>
                            <a:srgbClr val="FFFFFF"/>
                          </a:solidFill>
                          <a:effectLst/>
                          <a:latin typeface="Calibri"/>
                        </a:rPr>
                        <a:t>KURUL</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t"/>
                      <a:r>
                        <a:rPr lang="tr-TR" sz="1200" b="1" i="0" u="none" strike="noStrike">
                          <a:solidFill>
                            <a:srgbClr val="FFFFFF"/>
                          </a:solidFill>
                          <a:effectLst/>
                          <a:latin typeface="Calibri"/>
                        </a:rPr>
                        <a:t>İlçe Millî Eğitim Müdürleri Kurulu</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257175">
                <a:tc>
                  <a:txBody>
                    <a:bodyPr/>
                    <a:lstStyle/>
                    <a:p>
                      <a:pPr algn="l" fontAlgn="t"/>
                      <a:r>
                        <a:rPr lang="tr-TR" sz="1200" b="0" i="0" u="none" strike="noStrike">
                          <a:solidFill>
                            <a:srgbClr val="000000"/>
                          </a:solidFill>
                          <a:effectLst/>
                          <a:latin typeface="Calibri"/>
                        </a:rPr>
                        <a:t>SORUMLU</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t"/>
                      <a:r>
                        <a:rPr lang="tr-TR" sz="1200" b="0" i="0" u="none" strike="noStrike">
                          <a:solidFill>
                            <a:srgbClr val="000000"/>
                          </a:solidFill>
                          <a:effectLst/>
                          <a:latin typeface="Calibri"/>
                        </a:rPr>
                        <a:t>İl Mem</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571500">
                <a:tc>
                  <a:txBody>
                    <a:bodyPr/>
                    <a:lstStyle/>
                    <a:p>
                      <a:pPr algn="l" fontAlgn="t"/>
                      <a:r>
                        <a:rPr lang="tr-TR" sz="1200" b="0" i="0" u="none" strike="noStrike">
                          <a:solidFill>
                            <a:srgbClr val="000000"/>
                          </a:solidFill>
                          <a:effectLst/>
                          <a:latin typeface="Calibri"/>
                        </a:rPr>
                        <a:t>DAYANAK</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t"/>
                      <a:r>
                        <a:rPr lang="tr-TR" sz="1200" b="0" i="0" u="none" strike="noStrike">
                          <a:solidFill>
                            <a:srgbClr val="000000"/>
                          </a:solidFill>
                          <a:effectLst/>
                          <a:latin typeface="Calibri"/>
                        </a:rPr>
                        <a:t>Madde 8 – (2) İlçe millî eğitim müdürleri kurulu; il millî eğitim müdürünün başkanlığında ilçe millî eğitim müdürleri ile il millî eğitim müdür yardımcıları/şube müdürlerinden oluşur.</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695325">
                <a:tc>
                  <a:txBody>
                    <a:bodyPr/>
                    <a:lstStyle/>
                    <a:p>
                      <a:pPr algn="l" fontAlgn="t"/>
                      <a:r>
                        <a:rPr lang="tr-TR" sz="1200" b="0" i="0" u="none" strike="noStrike">
                          <a:solidFill>
                            <a:srgbClr val="000000"/>
                          </a:solidFill>
                          <a:effectLst/>
                          <a:latin typeface="Calibri"/>
                        </a:rPr>
                        <a:t>ZAMAN</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t"/>
                      <a:r>
                        <a:rPr lang="tr-TR" sz="1200" b="0" i="0" u="none" strike="noStrike">
                          <a:solidFill>
                            <a:srgbClr val="000000"/>
                          </a:solidFill>
                          <a:effectLst/>
                          <a:latin typeface="Calibri"/>
                        </a:rPr>
                        <a:t>1. Ağustos ayının son haftasının ilk 2 iş günü içerisinde,</a:t>
                      </a:r>
                      <a:br>
                        <a:rPr lang="tr-TR" sz="1200" b="0" i="0" u="none" strike="noStrike">
                          <a:solidFill>
                            <a:srgbClr val="000000"/>
                          </a:solidFill>
                          <a:effectLst/>
                          <a:latin typeface="Calibri"/>
                        </a:rPr>
                      </a:br>
                      <a:r>
                        <a:rPr lang="tr-TR" sz="1200" b="0" i="0" u="none" strike="noStrike">
                          <a:solidFill>
                            <a:srgbClr val="000000"/>
                          </a:solidFill>
                          <a:effectLst/>
                          <a:latin typeface="Calibri"/>
                        </a:rPr>
                        <a:t>2. Yarıyıl tatilinin 2. haftasının ilk 2 iş günü içerisinde,</a:t>
                      </a:r>
                      <a:br>
                        <a:rPr lang="tr-TR" sz="1200" b="0" i="0" u="none" strike="noStrike">
                          <a:solidFill>
                            <a:srgbClr val="000000"/>
                          </a:solidFill>
                          <a:effectLst/>
                          <a:latin typeface="Calibri"/>
                        </a:rPr>
                      </a:br>
                      <a:r>
                        <a:rPr lang="tr-TR" sz="1200" b="0" i="0" u="none" strike="noStrike">
                          <a:solidFill>
                            <a:srgbClr val="000000"/>
                          </a:solidFill>
                          <a:effectLst/>
                          <a:latin typeface="Calibri"/>
                        </a:rPr>
                        <a:t>3. Haziran ayının 2. haftası içerisinde.</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895350">
                <a:tc>
                  <a:txBody>
                    <a:bodyPr/>
                    <a:lstStyle/>
                    <a:p>
                      <a:pPr algn="l" fontAlgn="t"/>
                      <a:r>
                        <a:rPr lang="tr-TR" sz="1200" b="0" i="0" u="none" strike="noStrike">
                          <a:solidFill>
                            <a:srgbClr val="000000"/>
                          </a:solidFill>
                          <a:effectLst/>
                          <a:latin typeface="Calibri"/>
                        </a:rPr>
                        <a:t>AÇIKLAMA</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t"/>
                      <a:r>
                        <a:rPr lang="tr-TR" sz="1200" b="0" i="0" u="none" strike="noStrike" dirty="0">
                          <a:solidFill>
                            <a:srgbClr val="000000"/>
                          </a:solidFill>
                          <a:effectLst/>
                          <a:latin typeface="Calibri"/>
                        </a:rPr>
                        <a:t>1. Kurulun başkanı İl Millî Eğitim Müdürüdür.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2. Toplantı en az 5 gün öncesinden katılımcılarına sistem üzerinden duyurulur.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3. Kurulun sekretarya işleri İl Millî Eğitim Müdürlüğü tarafından yürütülür.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4. Kurul başkanının onayından sonra işleme girer.</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552282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rtl="0">
              <a:spcBef>
                <a:spcPts val="0"/>
              </a:spcBef>
              <a:buNone/>
            </a:pPr>
            <a:r>
              <a:rPr lang="tr-TR" dirty="0" smtClean="0"/>
              <a:t>İl Kurulları</a:t>
            </a:r>
            <a:endParaRPr lang="en" dirty="0"/>
          </a:p>
        </p:txBody>
      </p:sp>
      <p:sp>
        <p:nvSpPr>
          <p:cNvPr id="419" name="Shape 419"/>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23</a:t>
            </a:fld>
            <a:endParaRPr lang="en"/>
          </a:p>
        </p:txBody>
      </p:sp>
      <p:grpSp>
        <p:nvGrpSpPr>
          <p:cNvPr id="435" name="Shape 435"/>
          <p:cNvGrpSpPr/>
          <p:nvPr/>
        </p:nvGrpSpPr>
        <p:grpSpPr>
          <a:xfrm>
            <a:off x="270943" y="629920"/>
            <a:ext cx="392063" cy="291505"/>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2" name="Tablo 1"/>
          <p:cNvGraphicFramePr>
            <a:graphicFrameLocks noGrp="1"/>
          </p:cNvGraphicFramePr>
          <p:nvPr>
            <p:extLst>
              <p:ext uri="{D42A27DB-BD31-4B8C-83A1-F6EECF244321}">
                <p14:modId xmlns:p14="http://schemas.microsoft.com/office/powerpoint/2010/main" val="2829949323"/>
              </p:ext>
            </p:extLst>
          </p:nvPr>
        </p:nvGraphicFramePr>
        <p:xfrm>
          <a:off x="270942" y="1635646"/>
          <a:ext cx="7181377" cy="3000375"/>
        </p:xfrm>
        <a:graphic>
          <a:graphicData uri="http://schemas.openxmlformats.org/drawingml/2006/table">
            <a:tbl>
              <a:tblPr/>
              <a:tblGrid>
                <a:gridCol w="1176523"/>
                <a:gridCol w="6004854"/>
              </a:tblGrid>
              <a:tr h="304800">
                <a:tc>
                  <a:txBody>
                    <a:bodyPr/>
                    <a:lstStyle/>
                    <a:p>
                      <a:pPr algn="l" fontAlgn="t"/>
                      <a:r>
                        <a:rPr lang="tr-TR" sz="1200" b="1" i="0" u="none" strike="noStrike" dirty="0">
                          <a:solidFill>
                            <a:srgbClr val="FFFFFF"/>
                          </a:solidFill>
                          <a:effectLst/>
                          <a:latin typeface="Calibri"/>
                        </a:rPr>
                        <a:t>KURUL</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t"/>
                      <a:r>
                        <a:rPr lang="tr-TR" sz="1200" b="1" i="0" u="none" strike="noStrike">
                          <a:solidFill>
                            <a:srgbClr val="FFFFFF"/>
                          </a:solidFill>
                          <a:effectLst/>
                          <a:latin typeface="Calibri"/>
                        </a:rPr>
                        <a:t>Sanat ve Spor Kurulu</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285750">
                <a:tc>
                  <a:txBody>
                    <a:bodyPr/>
                    <a:lstStyle/>
                    <a:p>
                      <a:pPr algn="l" fontAlgn="t"/>
                      <a:r>
                        <a:rPr lang="tr-TR" sz="1200" b="0" i="0" u="none" strike="noStrike">
                          <a:solidFill>
                            <a:srgbClr val="000000"/>
                          </a:solidFill>
                          <a:effectLst/>
                          <a:latin typeface="Calibri"/>
                        </a:rPr>
                        <a:t>SORUMLU</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t"/>
                      <a:r>
                        <a:rPr lang="tr-TR" sz="1200" b="0" i="0" u="none" strike="noStrike">
                          <a:solidFill>
                            <a:srgbClr val="000000"/>
                          </a:solidFill>
                          <a:effectLst/>
                          <a:latin typeface="Calibri"/>
                        </a:rPr>
                        <a:t>İl Mem</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38150">
                <a:tc>
                  <a:txBody>
                    <a:bodyPr/>
                    <a:lstStyle/>
                    <a:p>
                      <a:pPr algn="l" fontAlgn="t"/>
                      <a:r>
                        <a:rPr lang="tr-TR" sz="1200" b="0" i="0" u="none" strike="noStrike">
                          <a:solidFill>
                            <a:srgbClr val="000000"/>
                          </a:solidFill>
                          <a:effectLst/>
                          <a:latin typeface="Calibri"/>
                        </a:rPr>
                        <a:t>DAYANAK</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t"/>
                      <a:r>
                        <a:rPr lang="tr-TR" sz="1200" b="0" i="0" u="none" strike="noStrike">
                          <a:solidFill>
                            <a:srgbClr val="000000"/>
                          </a:solidFill>
                          <a:effectLst/>
                          <a:latin typeface="Calibri"/>
                        </a:rPr>
                        <a:t>Madde 8 – (3) İl millî Eğitim müdürünün veya görevlendireceği müdür yardımcısı/şube müdürünün başkanlığında, … oluşur.</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762000">
                <a:tc>
                  <a:txBody>
                    <a:bodyPr/>
                    <a:lstStyle/>
                    <a:p>
                      <a:pPr algn="l" fontAlgn="t"/>
                      <a:r>
                        <a:rPr lang="tr-TR" sz="1200" b="0" i="0" u="none" strike="noStrike">
                          <a:solidFill>
                            <a:srgbClr val="000000"/>
                          </a:solidFill>
                          <a:effectLst/>
                          <a:latin typeface="Calibri"/>
                        </a:rPr>
                        <a:t>ZAMAN</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t"/>
                      <a:r>
                        <a:rPr lang="tr-TR" sz="1200" b="0" i="0" u="none" strike="noStrike">
                          <a:solidFill>
                            <a:srgbClr val="000000"/>
                          </a:solidFill>
                          <a:effectLst/>
                          <a:latin typeface="Calibri"/>
                        </a:rPr>
                        <a:t>1. Ekim ayının ilk haftası içerisinde,</a:t>
                      </a:r>
                      <a:br>
                        <a:rPr lang="tr-TR" sz="1200" b="0" i="0" u="none" strike="noStrike">
                          <a:solidFill>
                            <a:srgbClr val="000000"/>
                          </a:solidFill>
                          <a:effectLst/>
                          <a:latin typeface="Calibri"/>
                        </a:rPr>
                      </a:br>
                      <a:r>
                        <a:rPr lang="tr-TR" sz="1200" b="0" i="0" u="none" strike="noStrike">
                          <a:solidFill>
                            <a:srgbClr val="000000"/>
                          </a:solidFill>
                          <a:effectLst/>
                          <a:latin typeface="Calibri"/>
                        </a:rPr>
                        <a:t>2. Aralık ayının son haftası içerisinde,</a:t>
                      </a:r>
                      <a:br>
                        <a:rPr lang="tr-TR" sz="1200" b="0" i="0" u="none" strike="noStrike">
                          <a:solidFill>
                            <a:srgbClr val="000000"/>
                          </a:solidFill>
                          <a:effectLst/>
                          <a:latin typeface="Calibri"/>
                        </a:rPr>
                      </a:br>
                      <a:r>
                        <a:rPr lang="tr-TR" sz="1200" b="0" i="0" u="none" strike="noStrike">
                          <a:solidFill>
                            <a:srgbClr val="000000"/>
                          </a:solidFill>
                          <a:effectLst/>
                          <a:latin typeface="Calibri"/>
                        </a:rPr>
                        <a:t>3. Mart ayının son haftası içerisinde.</a:t>
                      </a:r>
                      <a:br>
                        <a:rPr lang="tr-TR" sz="1200" b="0" i="0" u="none" strike="noStrike">
                          <a:solidFill>
                            <a:srgbClr val="000000"/>
                          </a:solidFill>
                          <a:effectLst/>
                          <a:latin typeface="Calibri"/>
                        </a:rPr>
                      </a:br>
                      <a:endParaRPr lang="tr-TR" sz="1200" b="0" i="0" u="none" strike="noStrike">
                        <a:solidFill>
                          <a:srgbClr val="000000"/>
                        </a:solidFill>
                        <a:effectLst/>
                        <a:latin typeface="Calibri"/>
                      </a:endParaRP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1209675">
                <a:tc>
                  <a:txBody>
                    <a:bodyPr/>
                    <a:lstStyle/>
                    <a:p>
                      <a:pPr algn="l" fontAlgn="t"/>
                      <a:r>
                        <a:rPr lang="tr-TR" sz="1200" b="0" i="0" u="none" strike="noStrike">
                          <a:solidFill>
                            <a:srgbClr val="000000"/>
                          </a:solidFill>
                          <a:effectLst/>
                          <a:latin typeface="Calibri"/>
                        </a:rPr>
                        <a:t>AÇIKLAMA</a:t>
                      </a:r>
                    </a:p>
                  </a:txBody>
                  <a:tcPr marL="9525" marR="9525" marT="9525"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t"/>
                      <a:r>
                        <a:rPr lang="tr-TR" sz="1200" b="0" i="0" u="none" strike="noStrike" dirty="0">
                          <a:solidFill>
                            <a:srgbClr val="000000"/>
                          </a:solidFill>
                          <a:effectLst/>
                          <a:latin typeface="Calibri"/>
                        </a:rPr>
                        <a:t>1. Kurulun başkanı İl Millî Eğitim Müdür Yardımcısı/Şube Müdürüdür.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2. Toplantı en az 5 gün öncesinden katılımcılarına sistem üzerinden duyurulur.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3. Gerekli olması halinde ilgili kamu kurum ve kuruluşlarının il teşkilat temsilcileri katılabilir.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4. Kurulun sekretarya işleri İl Millî Eğitim Müdürlüğü tarafından yürütülür.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5. Kurul başkanının onayından sonra işleme girer.</a:t>
                      </a:r>
                    </a:p>
                  </a:txBody>
                  <a:tcPr marL="9525" marR="9525" marT="9525"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970896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xfrm>
            <a:off x="463525" y="2871148"/>
            <a:ext cx="4094400" cy="1159800"/>
          </a:xfrm>
          <a:prstGeom prst="rect">
            <a:avLst/>
          </a:prstGeom>
        </p:spPr>
        <p:txBody>
          <a:bodyPr wrap="square" lIns="91425" tIns="91425" rIns="91425" bIns="91425" anchor="b" anchorCtr="0">
            <a:noAutofit/>
          </a:bodyPr>
          <a:lstStyle/>
          <a:p>
            <a:pPr marL="0" lvl="0" indent="0" rtl="0">
              <a:spcBef>
                <a:spcPts val="0"/>
              </a:spcBef>
              <a:buNone/>
            </a:pPr>
            <a:r>
              <a:rPr lang="tr-TR" dirty="0" smtClean="0"/>
              <a:t>ÖNEMLİ HUSUSLAR</a:t>
            </a:r>
            <a:endParaRPr lang="en" dirty="0"/>
          </a:p>
        </p:txBody>
      </p:sp>
      <p:sp>
        <p:nvSpPr>
          <p:cNvPr id="222" name="Shape 222"/>
          <p:cNvSpPr txBox="1">
            <a:spLocks noGrp="1"/>
          </p:cNvSpPr>
          <p:nvPr>
            <p:ph type="subTitle" idx="1"/>
          </p:nvPr>
        </p:nvSpPr>
        <p:spPr>
          <a:xfrm>
            <a:off x="463525" y="3975449"/>
            <a:ext cx="4094400" cy="784800"/>
          </a:xfrm>
          <a:prstGeom prst="rect">
            <a:avLst/>
          </a:prstGeom>
        </p:spPr>
        <p:txBody>
          <a:bodyPr wrap="square" lIns="91425" tIns="91425" rIns="91425" bIns="91425" anchor="t" anchorCtr="0">
            <a:noAutofit/>
          </a:bodyPr>
          <a:lstStyle/>
          <a:p>
            <a:pPr marL="0" lvl="0" indent="0" rtl="0">
              <a:spcBef>
                <a:spcPts val="0"/>
              </a:spcBef>
              <a:buNone/>
            </a:pPr>
            <a:endParaRPr lang="en" dirty="0"/>
          </a:p>
        </p:txBody>
      </p:sp>
      <p:sp>
        <p:nvSpPr>
          <p:cNvPr id="223" name="Shape 223"/>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24</a:t>
            </a:fld>
            <a:endParaRPr lang="en"/>
          </a:p>
        </p:txBody>
      </p:sp>
      <p:sp>
        <p:nvSpPr>
          <p:cNvPr id="224" name="Shape 224"/>
          <p:cNvSpPr txBox="1"/>
          <p:nvPr/>
        </p:nvSpPr>
        <p:spPr>
          <a:xfrm>
            <a:off x="463525" y="0"/>
            <a:ext cx="2181600" cy="3136200"/>
          </a:xfrm>
          <a:prstGeom prst="rect">
            <a:avLst/>
          </a:prstGeom>
          <a:noFill/>
          <a:ln>
            <a:noFill/>
          </a:ln>
        </p:spPr>
        <p:txBody>
          <a:bodyPr wrap="square" lIns="91425" tIns="91425" rIns="91425" bIns="91425" anchor="b" anchorCtr="0">
            <a:noAutofit/>
          </a:bodyPr>
          <a:lstStyle/>
          <a:p>
            <a:pPr marL="0" lvl="0" indent="0">
              <a:spcBef>
                <a:spcPts val="0"/>
              </a:spcBef>
              <a:buNone/>
            </a:pPr>
            <a:r>
              <a:rPr lang="tr-TR" sz="12000" b="1" dirty="0">
                <a:solidFill>
                  <a:srgbClr val="3F5378"/>
                </a:solidFill>
                <a:latin typeface="Roboto Condensed"/>
                <a:ea typeface="Roboto Condensed"/>
                <a:cs typeface="Roboto Condensed"/>
                <a:sym typeface="Roboto Condensed"/>
              </a:rPr>
              <a:t>4</a:t>
            </a:r>
            <a:endParaRPr lang="en" sz="12000" b="1" dirty="0">
              <a:solidFill>
                <a:srgbClr val="3F5378"/>
              </a:solidFill>
              <a:latin typeface="Roboto Condensed"/>
              <a:ea typeface="Roboto Condensed"/>
              <a:cs typeface="Roboto Condensed"/>
              <a:sym typeface="Roboto Condensed"/>
            </a:endParaRPr>
          </a:p>
        </p:txBody>
      </p:sp>
    </p:spTree>
    <p:extLst>
      <p:ext uri="{BB962C8B-B14F-4D97-AF65-F5344CB8AC3E}">
        <p14:creationId xmlns:p14="http://schemas.microsoft.com/office/powerpoint/2010/main" val="7778079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rtl="0">
              <a:spcBef>
                <a:spcPts val="0"/>
              </a:spcBef>
              <a:buNone/>
            </a:pPr>
            <a:r>
              <a:rPr lang="tr-TR" dirty="0" smtClean="0"/>
              <a:t>Dikkat !</a:t>
            </a:r>
            <a:endParaRPr lang="en" dirty="0"/>
          </a:p>
        </p:txBody>
      </p:sp>
      <p:sp>
        <p:nvSpPr>
          <p:cNvPr id="419" name="Shape 419"/>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25</a:t>
            </a:fld>
            <a:endParaRPr lang="en"/>
          </a:p>
        </p:txBody>
      </p:sp>
      <p:grpSp>
        <p:nvGrpSpPr>
          <p:cNvPr id="435" name="Shape 435"/>
          <p:cNvGrpSpPr/>
          <p:nvPr/>
        </p:nvGrpSpPr>
        <p:grpSpPr>
          <a:xfrm>
            <a:off x="270943" y="629920"/>
            <a:ext cx="392063" cy="291505"/>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8" name="Diyagram 7"/>
          <p:cNvGraphicFramePr/>
          <p:nvPr>
            <p:extLst>
              <p:ext uri="{D42A27DB-BD31-4B8C-83A1-F6EECF244321}">
                <p14:modId xmlns:p14="http://schemas.microsoft.com/office/powerpoint/2010/main" val="1595493027"/>
              </p:ext>
            </p:extLst>
          </p:nvPr>
        </p:nvGraphicFramePr>
        <p:xfrm>
          <a:off x="575440" y="1347614"/>
          <a:ext cx="6876879" cy="33239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588559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rtl="0">
              <a:spcBef>
                <a:spcPts val="0"/>
              </a:spcBef>
              <a:buNone/>
            </a:pPr>
            <a:r>
              <a:rPr lang="tr-TR" dirty="0" smtClean="0"/>
              <a:t>Dikkat !</a:t>
            </a:r>
            <a:endParaRPr lang="en" dirty="0"/>
          </a:p>
        </p:txBody>
      </p:sp>
      <p:sp>
        <p:nvSpPr>
          <p:cNvPr id="419" name="Shape 419"/>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26</a:t>
            </a:fld>
            <a:endParaRPr lang="en"/>
          </a:p>
        </p:txBody>
      </p:sp>
      <p:grpSp>
        <p:nvGrpSpPr>
          <p:cNvPr id="435" name="Shape 435"/>
          <p:cNvGrpSpPr/>
          <p:nvPr/>
        </p:nvGrpSpPr>
        <p:grpSpPr>
          <a:xfrm>
            <a:off x="270943" y="629920"/>
            <a:ext cx="392063" cy="291505"/>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8" name="Diyagram 7"/>
          <p:cNvGraphicFramePr/>
          <p:nvPr>
            <p:extLst>
              <p:ext uri="{D42A27DB-BD31-4B8C-83A1-F6EECF244321}">
                <p14:modId xmlns:p14="http://schemas.microsoft.com/office/powerpoint/2010/main" val="3638297469"/>
              </p:ext>
            </p:extLst>
          </p:nvPr>
        </p:nvGraphicFramePr>
        <p:xfrm>
          <a:off x="575440" y="1347614"/>
          <a:ext cx="2988447" cy="31683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yagram 8"/>
          <p:cNvGraphicFramePr/>
          <p:nvPr>
            <p:extLst>
              <p:ext uri="{D42A27DB-BD31-4B8C-83A1-F6EECF244321}">
                <p14:modId xmlns:p14="http://schemas.microsoft.com/office/powerpoint/2010/main" val="1650238283"/>
              </p:ext>
            </p:extLst>
          </p:nvPr>
        </p:nvGraphicFramePr>
        <p:xfrm>
          <a:off x="4139952" y="1347615"/>
          <a:ext cx="2988447" cy="295232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1016877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rtl="0">
              <a:spcBef>
                <a:spcPts val="0"/>
              </a:spcBef>
              <a:buNone/>
            </a:pPr>
            <a:r>
              <a:rPr lang="tr-TR" dirty="0" smtClean="0"/>
              <a:t>Dikkat !</a:t>
            </a:r>
            <a:endParaRPr lang="en" dirty="0"/>
          </a:p>
        </p:txBody>
      </p:sp>
      <p:sp>
        <p:nvSpPr>
          <p:cNvPr id="419" name="Shape 419"/>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27</a:t>
            </a:fld>
            <a:endParaRPr lang="en"/>
          </a:p>
        </p:txBody>
      </p:sp>
      <p:grpSp>
        <p:nvGrpSpPr>
          <p:cNvPr id="435" name="Shape 435"/>
          <p:cNvGrpSpPr/>
          <p:nvPr/>
        </p:nvGrpSpPr>
        <p:grpSpPr>
          <a:xfrm>
            <a:off x="270943" y="629920"/>
            <a:ext cx="392063" cy="291505"/>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8" name="Diyagram 7"/>
          <p:cNvGraphicFramePr/>
          <p:nvPr>
            <p:extLst>
              <p:ext uri="{D42A27DB-BD31-4B8C-83A1-F6EECF244321}">
                <p14:modId xmlns:p14="http://schemas.microsoft.com/office/powerpoint/2010/main" val="3645576277"/>
              </p:ext>
            </p:extLst>
          </p:nvPr>
        </p:nvGraphicFramePr>
        <p:xfrm>
          <a:off x="575440" y="1347614"/>
          <a:ext cx="2988447" cy="31683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yagram 8"/>
          <p:cNvGraphicFramePr/>
          <p:nvPr>
            <p:extLst>
              <p:ext uri="{D42A27DB-BD31-4B8C-83A1-F6EECF244321}">
                <p14:modId xmlns:p14="http://schemas.microsoft.com/office/powerpoint/2010/main" val="2351674426"/>
              </p:ext>
            </p:extLst>
          </p:nvPr>
        </p:nvGraphicFramePr>
        <p:xfrm>
          <a:off x="4139952" y="1347615"/>
          <a:ext cx="2988447" cy="295232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6551105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xfrm>
            <a:off x="463525" y="2871148"/>
            <a:ext cx="4094400" cy="1159800"/>
          </a:xfrm>
          <a:prstGeom prst="rect">
            <a:avLst/>
          </a:prstGeom>
        </p:spPr>
        <p:txBody>
          <a:bodyPr wrap="square" lIns="91425" tIns="91425" rIns="91425" bIns="91425" anchor="b" anchorCtr="0">
            <a:noAutofit/>
          </a:bodyPr>
          <a:lstStyle/>
          <a:p>
            <a:pPr marL="0" lvl="0" indent="0" rtl="0">
              <a:spcBef>
                <a:spcPts val="0"/>
              </a:spcBef>
              <a:buNone/>
            </a:pPr>
            <a:r>
              <a:rPr lang="tr-TR" dirty="0" smtClean="0"/>
              <a:t>TEKNİK DETAYLAR</a:t>
            </a:r>
            <a:endParaRPr lang="en" dirty="0"/>
          </a:p>
        </p:txBody>
      </p:sp>
      <p:sp>
        <p:nvSpPr>
          <p:cNvPr id="222" name="Shape 222"/>
          <p:cNvSpPr txBox="1">
            <a:spLocks noGrp="1"/>
          </p:cNvSpPr>
          <p:nvPr>
            <p:ph type="subTitle" idx="1"/>
          </p:nvPr>
        </p:nvSpPr>
        <p:spPr>
          <a:xfrm>
            <a:off x="463525" y="3975449"/>
            <a:ext cx="4094400" cy="784800"/>
          </a:xfrm>
          <a:prstGeom prst="rect">
            <a:avLst/>
          </a:prstGeom>
        </p:spPr>
        <p:txBody>
          <a:bodyPr wrap="square" lIns="91425" tIns="91425" rIns="91425" bIns="91425" anchor="t" anchorCtr="0">
            <a:noAutofit/>
          </a:bodyPr>
          <a:lstStyle/>
          <a:p>
            <a:pPr marL="0" lvl="0" indent="0" rtl="0">
              <a:spcBef>
                <a:spcPts val="0"/>
              </a:spcBef>
              <a:buNone/>
            </a:pPr>
            <a:endParaRPr lang="en" dirty="0"/>
          </a:p>
        </p:txBody>
      </p:sp>
      <p:sp>
        <p:nvSpPr>
          <p:cNvPr id="223" name="Shape 223"/>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28</a:t>
            </a:fld>
            <a:endParaRPr lang="en"/>
          </a:p>
        </p:txBody>
      </p:sp>
      <p:sp>
        <p:nvSpPr>
          <p:cNvPr id="224" name="Shape 224"/>
          <p:cNvSpPr txBox="1"/>
          <p:nvPr/>
        </p:nvSpPr>
        <p:spPr>
          <a:xfrm>
            <a:off x="463525" y="0"/>
            <a:ext cx="2181600" cy="3136200"/>
          </a:xfrm>
          <a:prstGeom prst="rect">
            <a:avLst/>
          </a:prstGeom>
          <a:noFill/>
          <a:ln>
            <a:noFill/>
          </a:ln>
        </p:spPr>
        <p:txBody>
          <a:bodyPr wrap="square" lIns="91425" tIns="91425" rIns="91425" bIns="91425" anchor="b" anchorCtr="0">
            <a:noAutofit/>
          </a:bodyPr>
          <a:lstStyle/>
          <a:p>
            <a:pPr marL="0" lvl="0" indent="0">
              <a:spcBef>
                <a:spcPts val="0"/>
              </a:spcBef>
              <a:buNone/>
            </a:pPr>
            <a:r>
              <a:rPr lang="tr-TR" sz="12000" b="1" dirty="0" smtClean="0">
                <a:solidFill>
                  <a:srgbClr val="3F5378"/>
                </a:solidFill>
                <a:latin typeface="Roboto Condensed"/>
                <a:ea typeface="Roboto Condensed"/>
                <a:cs typeface="Roboto Condensed"/>
                <a:sym typeface="Roboto Condensed"/>
              </a:rPr>
              <a:t>5</a:t>
            </a:r>
            <a:endParaRPr lang="en" sz="12000" b="1" dirty="0">
              <a:solidFill>
                <a:srgbClr val="3F5378"/>
              </a:solidFill>
              <a:latin typeface="Roboto Condensed"/>
              <a:ea typeface="Roboto Condensed"/>
              <a:cs typeface="Roboto Condensed"/>
              <a:sym typeface="Roboto Condensed"/>
            </a:endParaRPr>
          </a:p>
        </p:txBody>
      </p:sp>
    </p:spTree>
    <p:extLst>
      <p:ext uri="{BB962C8B-B14F-4D97-AF65-F5344CB8AC3E}">
        <p14:creationId xmlns:p14="http://schemas.microsoft.com/office/powerpoint/2010/main" val="24627180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rtl="0">
              <a:spcBef>
                <a:spcPts val="0"/>
              </a:spcBef>
              <a:buNone/>
            </a:pPr>
            <a:r>
              <a:rPr lang="tr-TR" dirty="0" smtClean="0"/>
              <a:t>İŞLEM ÖNCESİ</a:t>
            </a:r>
            <a:endParaRPr lang="en" dirty="0"/>
          </a:p>
        </p:txBody>
      </p:sp>
      <p:sp>
        <p:nvSpPr>
          <p:cNvPr id="419" name="Shape 419"/>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29</a:t>
            </a:fld>
            <a:endParaRPr lang="en" dirty="0"/>
          </a:p>
        </p:txBody>
      </p:sp>
      <p:grpSp>
        <p:nvGrpSpPr>
          <p:cNvPr id="435" name="Shape 435"/>
          <p:cNvGrpSpPr/>
          <p:nvPr/>
        </p:nvGrpSpPr>
        <p:grpSpPr>
          <a:xfrm>
            <a:off x="270943" y="629920"/>
            <a:ext cx="392063" cy="291505"/>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4" name="Diyagram 3"/>
          <p:cNvGraphicFramePr/>
          <p:nvPr>
            <p:extLst>
              <p:ext uri="{D42A27DB-BD31-4B8C-83A1-F6EECF244321}">
                <p14:modId xmlns:p14="http://schemas.microsoft.com/office/powerpoint/2010/main" val="3416439876"/>
              </p:ext>
            </p:extLst>
          </p:nvPr>
        </p:nvGraphicFramePr>
        <p:xfrm>
          <a:off x="1259632" y="1419622"/>
          <a:ext cx="5688632" cy="3112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descr="C:\Users\54BET09\AppData\Local\Microsoft\Windows\Temporary Internet Files\Content.IE5\8XDMFR09\User-edit.svg[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9791" y="3446093"/>
            <a:ext cx="539685" cy="8617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rtl="0">
              <a:spcBef>
                <a:spcPts val="0"/>
              </a:spcBef>
              <a:buNone/>
            </a:pPr>
            <a:r>
              <a:rPr lang="tr-TR" dirty="0" smtClean="0"/>
              <a:t>AMAÇ/HEDEF</a:t>
            </a:r>
            <a:endParaRPr lang="en" dirty="0"/>
          </a:p>
        </p:txBody>
      </p:sp>
      <p:sp>
        <p:nvSpPr>
          <p:cNvPr id="192" name="Shape 192"/>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3</a:t>
            </a:fld>
            <a:endParaRPr lang="en"/>
          </a:p>
        </p:txBody>
      </p:sp>
      <p:grpSp>
        <p:nvGrpSpPr>
          <p:cNvPr id="194" name="Shape 194"/>
          <p:cNvGrpSpPr/>
          <p:nvPr/>
        </p:nvGrpSpPr>
        <p:grpSpPr>
          <a:xfrm>
            <a:off x="293683" y="574116"/>
            <a:ext cx="309041" cy="403123"/>
            <a:chOff x="590250" y="244200"/>
            <a:chExt cx="407975" cy="532175"/>
          </a:xfrm>
        </p:grpSpPr>
        <p:sp>
          <p:nvSpPr>
            <p:cNvPr id="195" name="Shape 195"/>
            <p:cNvSpPr/>
            <p:nvPr/>
          </p:nvSpPr>
          <p:spPr>
            <a:xfrm>
              <a:off x="623125" y="313625"/>
              <a:ext cx="375100" cy="462750"/>
            </a:xfrm>
            <a:custGeom>
              <a:avLst/>
              <a:gdLst/>
              <a:ahLst/>
              <a:cxnLst/>
              <a:rect l="0" t="0" r="0" b="0"/>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6" name="Shape 196"/>
            <p:cNvSpPr/>
            <p:nvPr/>
          </p:nvSpPr>
          <p:spPr>
            <a:xfrm>
              <a:off x="590250" y="269775"/>
              <a:ext cx="377525" cy="462775"/>
            </a:xfrm>
            <a:custGeom>
              <a:avLst/>
              <a:gdLst/>
              <a:ahLst/>
              <a:cxnLst/>
              <a:rect l="0" t="0" r="0" b="0"/>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7" name="Shape 197"/>
            <p:cNvSpPr/>
            <p:nvPr/>
          </p:nvSpPr>
          <p:spPr>
            <a:xfrm>
              <a:off x="796650" y="274025"/>
              <a:ext cx="45100" cy="45100"/>
            </a:xfrm>
            <a:custGeom>
              <a:avLst/>
              <a:gdLst/>
              <a:ahLst/>
              <a:cxnLst/>
              <a:rect l="0" t="0" r="0" b="0"/>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8" name="Shape 198"/>
            <p:cNvSpPr/>
            <p:nvPr/>
          </p:nvSpPr>
          <p:spPr>
            <a:xfrm>
              <a:off x="713850" y="274025"/>
              <a:ext cx="45075" cy="45100"/>
            </a:xfrm>
            <a:custGeom>
              <a:avLst/>
              <a:gdLst/>
              <a:ahLst/>
              <a:cxnLst/>
              <a:rect l="0" t="0" r="0" b="0"/>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9" name="Shape 199"/>
            <p:cNvSpPr/>
            <p:nvPr/>
          </p:nvSpPr>
          <p:spPr>
            <a:xfrm>
              <a:off x="631050" y="274025"/>
              <a:ext cx="45075" cy="45100"/>
            </a:xfrm>
            <a:custGeom>
              <a:avLst/>
              <a:gdLst/>
              <a:ahLst/>
              <a:cxnLst/>
              <a:rect l="0" t="0" r="0" b="0"/>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0" name="Shape 200"/>
            <p:cNvSpPr/>
            <p:nvPr/>
          </p:nvSpPr>
          <p:spPr>
            <a:xfrm>
              <a:off x="649925" y="590050"/>
              <a:ext cx="133975" cy="25"/>
            </a:xfrm>
            <a:custGeom>
              <a:avLst/>
              <a:gdLst/>
              <a:ahLst/>
              <a:cxnLst/>
              <a:rect l="0" t="0" r="0" b="0"/>
              <a:pathLst>
                <a:path w="5359" h="1" fill="none" extrusionOk="0">
                  <a:moveTo>
                    <a:pt x="5358" y="0"/>
                  </a:moveTo>
                  <a:lnTo>
                    <a:pt x="0"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1" name="Shape 201"/>
            <p:cNvSpPr/>
            <p:nvPr/>
          </p:nvSpPr>
          <p:spPr>
            <a:xfrm>
              <a:off x="649925" y="5346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2" name="Shape 202"/>
            <p:cNvSpPr/>
            <p:nvPr/>
          </p:nvSpPr>
          <p:spPr>
            <a:xfrm>
              <a:off x="649925" y="4798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3" name="Shape 203"/>
            <p:cNvSpPr/>
            <p:nvPr/>
          </p:nvSpPr>
          <p:spPr>
            <a:xfrm>
              <a:off x="649925" y="4244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4" name="Shape 204"/>
            <p:cNvSpPr/>
            <p:nvPr/>
          </p:nvSpPr>
          <p:spPr>
            <a:xfrm>
              <a:off x="879475" y="274025"/>
              <a:ext cx="45075" cy="45100"/>
            </a:xfrm>
            <a:custGeom>
              <a:avLst/>
              <a:gdLst/>
              <a:ahLst/>
              <a:cxnLst/>
              <a:rect l="0" t="0" r="0" b="0"/>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5" name="Shape 205"/>
            <p:cNvSpPr/>
            <p:nvPr/>
          </p:nvSpPr>
          <p:spPr>
            <a:xfrm>
              <a:off x="654800" y="244200"/>
              <a:ext cx="25" cy="51175"/>
            </a:xfrm>
            <a:custGeom>
              <a:avLst/>
              <a:gdLst/>
              <a:ahLst/>
              <a:cxnLst/>
              <a:rect l="0" t="0" r="0" b="0"/>
              <a:pathLst>
                <a:path w="1" h="2047" fill="none" extrusionOk="0">
                  <a:moveTo>
                    <a:pt x="0" y="1"/>
                  </a:moveTo>
                  <a:lnTo>
                    <a:pt x="0" y="2046"/>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6" name="Shape 206"/>
            <p:cNvSpPr/>
            <p:nvPr/>
          </p:nvSpPr>
          <p:spPr>
            <a:xfrm>
              <a:off x="737600" y="244200"/>
              <a:ext cx="25" cy="51175"/>
            </a:xfrm>
            <a:custGeom>
              <a:avLst/>
              <a:gdLst/>
              <a:ahLst/>
              <a:cxnLst/>
              <a:rect l="0" t="0" r="0" b="0"/>
              <a:pathLst>
                <a:path w="1" h="2047" fill="none" extrusionOk="0">
                  <a:moveTo>
                    <a:pt x="1" y="1"/>
                  </a:moveTo>
                  <a:lnTo>
                    <a:pt x="1" y="2046"/>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7" name="Shape 207"/>
            <p:cNvSpPr/>
            <p:nvPr/>
          </p:nvSpPr>
          <p:spPr>
            <a:xfrm>
              <a:off x="820400" y="244200"/>
              <a:ext cx="25" cy="51175"/>
            </a:xfrm>
            <a:custGeom>
              <a:avLst/>
              <a:gdLst/>
              <a:ahLst/>
              <a:cxnLst/>
              <a:rect l="0" t="0" r="0" b="0"/>
              <a:pathLst>
                <a:path w="1" h="2047" fill="none" extrusionOk="0">
                  <a:moveTo>
                    <a:pt x="1" y="1"/>
                  </a:moveTo>
                  <a:lnTo>
                    <a:pt x="1" y="2046"/>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8" name="Shape 208"/>
            <p:cNvSpPr/>
            <p:nvPr/>
          </p:nvSpPr>
          <p:spPr>
            <a:xfrm>
              <a:off x="903225" y="244200"/>
              <a:ext cx="25" cy="51175"/>
            </a:xfrm>
            <a:custGeom>
              <a:avLst/>
              <a:gdLst/>
              <a:ahLst/>
              <a:cxnLst/>
              <a:rect l="0" t="0" r="0" b="0"/>
              <a:pathLst>
                <a:path w="1" h="2047" fill="none" extrusionOk="0">
                  <a:moveTo>
                    <a:pt x="0" y="1"/>
                  </a:moveTo>
                  <a:lnTo>
                    <a:pt x="0" y="2046"/>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sp>
        <p:nvSpPr>
          <p:cNvPr id="6" name="Dikdörtgen 5"/>
          <p:cNvSpPr/>
          <p:nvPr/>
        </p:nvSpPr>
        <p:spPr>
          <a:xfrm>
            <a:off x="683568" y="1779662"/>
            <a:ext cx="6048672" cy="193899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tr-TR" sz="2400" dirty="0" smtClean="0"/>
              <a:t>İl </a:t>
            </a:r>
            <a:r>
              <a:rPr lang="tr-TR" sz="2400" dirty="0"/>
              <a:t>genelinde eğitimi planlamak ve koordine etmek, eğitim ve öğretimin kalitesini yükseltmek, eğitimle ilgili görüş ve öneriler geliştirmek, aynı alanlar arasında iletişim, uyum ve iş birliği </a:t>
            </a:r>
            <a:r>
              <a:rPr lang="tr-TR" sz="2400" dirty="0" smtClean="0"/>
              <a:t>sağlamak</a:t>
            </a:r>
            <a:endParaRPr lang="tr-TR" sz="2400" dirty="0"/>
          </a:p>
        </p:txBody>
      </p:sp>
    </p:spTree>
    <p:extLst>
      <p:ext uri="{BB962C8B-B14F-4D97-AF65-F5344CB8AC3E}">
        <p14:creationId xmlns:p14="http://schemas.microsoft.com/office/powerpoint/2010/main" val="16066461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r>
              <a:rPr lang="tr-TR" dirty="0"/>
              <a:t>İL YETKİLİSİNİN YAPACAĞI İŞLEMLER</a:t>
            </a:r>
            <a:endParaRPr lang="tr-TR" altLang="tr-TR" dirty="0">
              <a:solidFill>
                <a:schemeClr val="bg2">
                  <a:lumMod val="10000"/>
                </a:schemeClr>
              </a:solidFill>
              <a:latin typeface="Arial" charset="0"/>
            </a:endParaRPr>
          </a:p>
        </p:txBody>
      </p:sp>
      <p:sp>
        <p:nvSpPr>
          <p:cNvPr id="192" name="Shape 192"/>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30</a:t>
            </a:fld>
            <a:endParaRPr lang="en"/>
          </a:p>
        </p:txBody>
      </p:sp>
      <p:sp>
        <p:nvSpPr>
          <p:cNvPr id="193" name="Shape 193"/>
          <p:cNvSpPr txBox="1">
            <a:spLocks noGrp="1"/>
          </p:cNvSpPr>
          <p:nvPr>
            <p:ph type="body" idx="1"/>
          </p:nvPr>
        </p:nvSpPr>
        <p:spPr>
          <a:xfrm>
            <a:off x="814274" y="1744425"/>
            <a:ext cx="7142101" cy="2123469"/>
          </a:xfrm>
          <a:prstGeom prst="rect">
            <a:avLst/>
          </a:prstGeom>
        </p:spPr>
        <p:txBody>
          <a:bodyPr wrap="square" lIns="91425" tIns="91425" rIns="91425" bIns="91425" anchor="t" anchorCtr="0">
            <a:noAutofit/>
          </a:bodyPr>
          <a:lstStyle/>
          <a:p>
            <a:pPr lvl="0" indent="-69850">
              <a:spcAft>
                <a:spcPts val="0"/>
              </a:spcAft>
              <a:buClr>
                <a:schemeClr val="dk1"/>
              </a:buClr>
              <a:buSzPts val="1100"/>
              <a:buNone/>
            </a:pPr>
            <a:r>
              <a:rPr lang="tr-TR" b="1" dirty="0"/>
              <a:t>a) İş Takvimini Girme</a:t>
            </a:r>
          </a:p>
          <a:p>
            <a:pPr lvl="0" indent="-69850">
              <a:spcAft>
                <a:spcPts val="0"/>
              </a:spcAft>
              <a:buClr>
                <a:schemeClr val="dk1"/>
              </a:buClr>
              <a:buSzPts val="1100"/>
              <a:buNone/>
            </a:pPr>
            <a:r>
              <a:rPr lang="tr-TR" b="1" dirty="0"/>
              <a:t>b) İlçe Sorumlularını Yetkilendirme</a:t>
            </a:r>
          </a:p>
          <a:p>
            <a:pPr lvl="0" indent="-69850">
              <a:spcAft>
                <a:spcPts val="0"/>
              </a:spcAft>
              <a:buClr>
                <a:schemeClr val="dk1"/>
              </a:buClr>
              <a:buSzPts val="1100"/>
              <a:buNone/>
            </a:pPr>
            <a:r>
              <a:rPr lang="tr-TR" b="1" dirty="0"/>
              <a:t>d) İl Zümre Başkanını yetkilendirme</a:t>
            </a:r>
          </a:p>
          <a:p>
            <a:pPr lvl="0" indent="-69850">
              <a:spcAft>
                <a:spcPts val="0"/>
              </a:spcAft>
              <a:buClr>
                <a:schemeClr val="dk1"/>
              </a:buClr>
              <a:buSzPts val="1100"/>
              <a:buNone/>
            </a:pPr>
            <a:r>
              <a:rPr lang="tr-TR" b="1" dirty="0"/>
              <a:t>e) İl Kurul Toplantılarını organize etme.</a:t>
            </a:r>
          </a:p>
          <a:p>
            <a:pPr lvl="0" indent="-69850">
              <a:spcAft>
                <a:spcPts val="0"/>
              </a:spcAft>
              <a:buClr>
                <a:schemeClr val="dk1"/>
              </a:buClr>
              <a:buSzPts val="1100"/>
              <a:buNone/>
            </a:pPr>
            <a:r>
              <a:rPr lang="tr-TR" b="1" dirty="0"/>
              <a:t>f) İl Zümrelerinin kurul toplantılarının onayını İl Müdürü yapıyor</a:t>
            </a:r>
            <a:r>
              <a:rPr lang="tr-TR" b="1" dirty="0" smtClean="0"/>
              <a:t>.</a:t>
            </a:r>
            <a:endParaRPr lang="tr-TR" b="1" dirty="0"/>
          </a:p>
        </p:txBody>
      </p:sp>
      <p:grpSp>
        <p:nvGrpSpPr>
          <p:cNvPr id="194" name="Shape 194"/>
          <p:cNvGrpSpPr/>
          <p:nvPr/>
        </p:nvGrpSpPr>
        <p:grpSpPr>
          <a:xfrm>
            <a:off x="293683" y="574116"/>
            <a:ext cx="309041" cy="403123"/>
            <a:chOff x="590250" y="244200"/>
            <a:chExt cx="407975" cy="532175"/>
          </a:xfrm>
        </p:grpSpPr>
        <p:sp>
          <p:nvSpPr>
            <p:cNvPr id="195" name="Shape 195"/>
            <p:cNvSpPr/>
            <p:nvPr/>
          </p:nvSpPr>
          <p:spPr>
            <a:xfrm>
              <a:off x="623125" y="313625"/>
              <a:ext cx="375100" cy="462750"/>
            </a:xfrm>
            <a:custGeom>
              <a:avLst/>
              <a:gdLst/>
              <a:ahLst/>
              <a:cxnLst/>
              <a:rect l="0" t="0" r="0" b="0"/>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6" name="Shape 196"/>
            <p:cNvSpPr/>
            <p:nvPr/>
          </p:nvSpPr>
          <p:spPr>
            <a:xfrm>
              <a:off x="590250" y="269775"/>
              <a:ext cx="377525" cy="462775"/>
            </a:xfrm>
            <a:custGeom>
              <a:avLst/>
              <a:gdLst/>
              <a:ahLst/>
              <a:cxnLst/>
              <a:rect l="0" t="0" r="0" b="0"/>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7" name="Shape 197"/>
            <p:cNvSpPr/>
            <p:nvPr/>
          </p:nvSpPr>
          <p:spPr>
            <a:xfrm>
              <a:off x="796650" y="274025"/>
              <a:ext cx="45100" cy="45100"/>
            </a:xfrm>
            <a:custGeom>
              <a:avLst/>
              <a:gdLst/>
              <a:ahLst/>
              <a:cxnLst/>
              <a:rect l="0" t="0" r="0" b="0"/>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8" name="Shape 198"/>
            <p:cNvSpPr/>
            <p:nvPr/>
          </p:nvSpPr>
          <p:spPr>
            <a:xfrm>
              <a:off x="713850" y="274025"/>
              <a:ext cx="45075" cy="45100"/>
            </a:xfrm>
            <a:custGeom>
              <a:avLst/>
              <a:gdLst/>
              <a:ahLst/>
              <a:cxnLst/>
              <a:rect l="0" t="0" r="0" b="0"/>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9" name="Shape 199"/>
            <p:cNvSpPr/>
            <p:nvPr/>
          </p:nvSpPr>
          <p:spPr>
            <a:xfrm>
              <a:off x="631050" y="274025"/>
              <a:ext cx="45075" cy="45100"/>
            </a:xfrm>
            <a:custGeom>
              <a:avLst/>
              <a:gdLst/>
              <a:ahLst/>
              <a:cxnLst/>
              <a:rect l="0" t="0" r="0" b="0"/>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0" name="Shape 200"/>
            <p:cNvSpPr/>
            <p:nvPr/>
          </p:nvSpPr>
          <p:spPr>
            <a:xfrm>
              <a:off x="649925" y="590050"/>
              <a:ext cx="133975" cy="25"/>
            </a:xfrm>
            <a:custGeom>
              <a:avLst/>
              <a:gdLst/>
              <a:ahLst/>
              <a:cxnLst/>
              <a:rect l="0" t="0" r="0" b="0"/>
              <a:pathLst>
                <a:path w="5359" h="1" fill="none" extrusionOk="0">
                  <a:moveTo>
                    <a:pt x="5358" y="0"/>
                  </a:moveTo>
                  <a:lnTo>
                    <a:pt x="0"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1" name="Shape 201"/>
            <p:cNvSpPr/>
            <p:nvPr/>
          </p:nvSpPr>
          <p:spPr>
            <a:xfrm>
              <a:off x="649925" y="5346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2" name="Shape 202"/>
            <p:cNvSpPr/>
            <p:nvPr/>
          </p:nvSpPr>
          <p:spPr>
            <a:xfrm>
              <a:off x="649925" y="4798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3" name="Shape 203"/>
            <p:cNvSpPr/>
            <p:nvPr/>
          </p:nvSpPr>
          <p:spPr>
            <a:xfrm>
              <a:off x="649925" y="4244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4" name="Shape 204"/>
            <p:cNvSpPr/>
            <p:nvPr/>
          </p:nvSpPr>
          <p:spPr>
            <a:xfrm>
              <a:off x="879475" y="274025"/>
              <a:ext cx="45075" cy="45100"/>
            </a:xfrm>
            <a:custGeom>
              <a:avLst/>
              <a:gdLst/>
              <a:ahLst/>
              <a:cxnLst/>
              <a:rect l="0" t="0" r="0" b="0"/>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5" name="Shape 205"/>
            <p:cNvSpPr/>
            <p:nvPr/>
          </p:nvSpPr>
          <p:spPr>
            <a:xfrm>
              <a:off x="654800" y="244200"/>
              <a:ext cx="25" cy="51175"/>
            </a:xfrm>
            <a:custGeom>
              <a:avLst/>
              <a:gdLst/>
              <a:ahLst/>
              <a:cxnLst/>
              <a:rect l="0" t="0" r="0" b="0"/>
              <a:pathLst>
                <a:path w="1" h="2047" fill="none" extrusionOk="0">
                  <a:moveTo>
                    <a:pt x="0" y="1"/>
                  </a:moveTo>
                  <a:lnTo>
                    <a:pt x="0" y="2046"/>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6" name="Shape 206"/>
            <p:cNvSpPr/>
            <p:nvPr/>
          </p:nvSpPr>
          <p:spPr>
            <a:xfrm>
              <a:off x="737600" y="244200"/>
              <a:ext cx="25" cy="51175"/>
            </a:xfrm>
            <a:custGeom>
              <a:avLst/>
              <a:gdLst/>
              <a:ahLst/>
              <a:cxnLst/>
              <a:rect l="0" t="0" r="0" b="0"/>
              <a:pathLst>
                <a:path w="1" h="2047" fill="none" extrusionOk="0">
                  <a:moveTo>
                    <a:pt x="1" y="1"/>
                  </a:moveTo>
                  <a:lnTo>
                    <a:pt x="1" y="2046"/>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7" name="Shape 207"/>
            <p:cNvSpPr/>
            <p:nvPr/>
          </p:nvSpPr>
          <p:spPr>
            <a:xfrm>
              <a:off x="820400" y="244200"/>
              <a:ext cx="25" cy="51175"/>
            </a:xfrm>
            <a:custGeom>
              <a:avLst/>
              <a:gdLst/>
              <a:ahLst/>
              <a:cxnLst/>
              <a:rect l="0" t="0" r="0" b="0"/>
              <a:pathLst>
                <a:path w="1" h="2047" fill="none" extrusionOk="0">
                  <a:moveTo>
                    <a:pt x="1" y="1"/>
                  </a:moveTo>
                  <a:lnTo>
                    <a:pt x="1" y="2046"/>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8" name="Shape 208"/>
            <p:cNvSpPr/>
            <p:nvPr/>
          </p:nvSpPr>
          <p:spPr>
            <a:xfrm>
              <a:off x="903225" y="244200"/>
              <a:ext cx="25" cy="51175"/>
            </a:xfrm>
            <a:custGeom>
              <a:avLst/>
              <a:gdLst/>
              <a:ahLst/>
              <a:cxnLst/>
              <a:rect l="0" t="0" r="0" b="0"/>
              <a:pathLst>
                <a:path w="1" h="2047" fill="none" extrusionOk="0">
                  <a:moveTo>
                    <a:pt x="0" y="1"/>
                  </a:moveTo>
                  <a:lnTo>
                    <a:pt x="0" y="2046"/>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spTree>
    <p:extLst>
      <p:ext uri="{BB962C8B-B14F-4D97-AF65-F5344CB8AC3E}">
        <p14:creationId xmlns:p14="http://schemas.microsoft.com/office/powerpoint/2010/main" val="28564467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r>
              <a:rPr lang="tr-TR" dirty="0" smtClean="0"/>
              <a:t>İLÇE </a:t>
            </a:r>
            <a:r>
              <a:rPr lang="tr-TR" dirty="0"/>
              <a:t>YETKİLİSİNİN YAPACAĞI İŞLEMLER</a:t>
            </a:r>
            <a:endParaRPr lang="tr-TR" altLang="tr-TR" dirty="0">
              <a:solidFill>
                <a:schemeClr val="bg2">
                  <a:lumMod val="10000"/>
                </a:schemeClr>
              </a:solidFill>
              <a:latin typeface="Arial" charset="0"/>
            </a:endParaRPr>
          </a:p>
        </p:txBody>
      </p:sp>
      <p:sp>
        <p:nvSpPr>
          <p:cNvPr id="192" name="Shape 192"/>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31</a:t>
            </a:fld>
            <a:endParaRPr lang="en"/>
          </a:p>
        </p:txBody>
      </p:sp>
      <p:sp>
        <p:nvSpPr>
          <p:cNvPr id="193" name="Shape 193"/>
          <p:cNvSpPr txBox="1">
            <a:spLocks noGrp="1"/>
          </p:cNvSpPr>
          <p:nvPr>
            <p:ph type="body" idx="1"/>
          </p:nvPr>
        </p:nvSpPr>
        <p:spPr>
          <a:xfrm>
            <a:off x="814274" y="1744425"/>
            <a:ext cx="7142101" cy="2123469"/>
          </a:xfrm>
          <a:prstGeom prst="rect">
            <a:avLst/>
          </a:prstGeom>
        </p:spPr>
        <p:txBody>
          <a:bodyPr wrap="square" lIns="91425" tIns="91425" rIns="91425" bIns="91425" anchor="t" anchorCtr="0">
            <a:noAutofit/>
          </a:bodyPr>
          <a:lstStyle/>
          <a:p>
            <a:pPr lvl="0" indent="-69850">
              <a:spcAft>
                <a:spcPts val="0"/>
              </a:spcAft>
              <a:buClr>
                <a:schemeClr val="dk1"/>
              </a:buClr>
              <a:buSzPts val="1100"/>
              <a:buNone/>
            </a:pPr>
            <a:r>
              <a:rPr lang="tr-TR" b="1" dirty="0"/>
              <a:t>a) Okul Sorumlularını Yetkilendirme </a:t>
            </a:r>
          </a:p>
          <a:p>
            <a:pPr lvl="0" indent="-69850">
              <a:spcAft>
                <a:spcPts val="0"/>
              </a:spcAft>
              <a:buClr>
                <a:schemeClr val="dk1"/>
              </a:buClr>
              <a:buSzPts val="1100"/>
              <a:buNone/>
            </a:pPr>
            <a:r>
              <a:rPr lang="tr-TR" b="1" dirty="0"/>
              <a:t>b) İlçe Zümre </a:t>
            </a:r>
            <a:r>
              <a:rPr lang="tr-TR" b="1" dirty="0" smtClean="0"/>
              <a:t>Başkanlarını Yetkilendirme</a:t>
            </a:r>
          </a:p>
          <a:p>
            <a:pPr lvl="0" indent="-69850">
              <a:spcAft>
                <a:spcPts val="0"/>
              </a:spcAft>
              <a:buClr>
                <a:schemeClr val="dk1"/>
              </a:buClr>
              <a:buSzPts val="1100"/>
              <a:buNone/>
            </a:pPr>
            <a:r>
              <a:rPr lang="tr-TR" b="1" dirty="0" smtClean="0"/>
              <a:t>c</a:t>
            </a:r>
            <a:r>
              <a:rPr lang="tr-TR" b="1" dirty="0"/>
              <a:t>) İlçe Zümre ve diğer kurulların onayını yapma</a:t>
            </a:r>
          </a:p>
          <a:p>
            <a:pPr lvl="0" indent="-69850">
              <a:spcAft>
                <a:spcPts val="0"/>
              </a:spcAft>
              <a:buClr>
                <a:schemeClr val="dk1"/>
              </a:buClr>
              <a:buSzPts val="1100"/>
              <a:buNone/>
            </a:pPr>
            <a:r>
              <a:rPr lang="tr-TR" b="1" dirty="0"/>
              <a:t>e) Kurul kararlarını takip </a:t>
            </a:r>
            <a:r>
              <a:rPr lang="tr-TR" b="1" dirty="0" smtClean="0"/>
              <a:t>etme</a:t>
            </a:r>
            <a:endParaRPr lang="tr-TR" b="1" dirty="0"/>
          </a:p>
        </p:txBody>
      </p:sp>
      <p:grpSp>
        <p:nvGrpSpPr>
          <p:cNvPr id="194" name="Shape 194"/>
          <p:cNvGrpSpPr/>
          <p:nvPr/>
        </p:nvGrpSpPr>
        <p:grpSpPr>
          <a:xfrm>
            <a:off x="293683" y="574116"/>
            <a:ext cx="309041" cy="403123"/>
            <a:chOff x="590250" y="244200"/>
            <a:chExt cx="407975" cy="532175"/>
          </a:xfrm>
        </p:grpSpPr>
        <p:sp>
          <p:nvSpPr>
            <p:cNvPr id="195" name="Shape 195"/>
            <p:cNvSpPr/>
            <p:nvPr/>
          </p:nvSpPr>
          <p:spPr>
            <a:xfrm>
              <a:off x="623125" y="313625"/>
              <a:ext cx="375100" cy="462750"/>
            </a:xfrm>
            <a:custGeom>
              <a:avLst/>
              <a:gdLst/>
              <a:ahLst/>
              <a:cxnLst/>
              <a:rect l="0" t="0" r="0" b="0"/>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6" name="Shape 196"/>
            <p:cNvSpPr/>
            <p:nvPr/>
          </p:nvSpPr>
          <p:spPr>
            <a:xfrm>
              <a:off x="590250" y="269775"/>
              <a:ext cx="377525" cy="462775"/>
            </a:xfrm>
            <a:custGeom>
              <a:avLst/>
              <a:gdLst/>
              <a:ahLst/>
              <a:cxnLst/>
              <a:rect l="0" t="0" r="0" b="0"/>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7" name="Shape 197"/>
            <p:cNvSpPr/>
            <p:nvPr/>
          </p:nvSpPr>
          <p:spPr>
            <a:xfrm>
              <a:off x="796650" y="274025"/>
              <a:ext cx="45100" cy="45100"/>
            </a:xfrm>
            <a:custGeom>
              <a:avLst/>
              <a:gdLst/>
              <a:ahLst/>
              <a:cxnLst/>
              <a:rect l="0" t="0" r="0" b="0"/>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8" name="Shape 198"/>
            <p:cNvSpPr/>
            <p:nvPr/>
          </p:nvSpPr>
          <p:spPr>
            <a:xfrm>
              <a:off x="713850" y="274025"/>
              <a:ext cx="45075" cy="45100"/>
            </a:xfrm>
            <a:custGeom>
              <a:avLst/>
              <a:gdLst/>
              <a:ahLst/>
              <a:cxnLst/>
              <a:rect l="0" t="0" r="0" b="0"/>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9" name="Shape 199"/>
            <p:cNvSpPr/>
            <p:nvPr/>
          </p:nvSpPr>
          <p:spPr>
            <a:xfrm>
              <a:off x="631050" y="274025"/>
              <a:ext cx="45075" cy="45100"/>
            </a:xfrm>
            <a:custGeom>
              <a:avLst/>
              <a:gdLst/>
              <a:ahLst/>
              <a:cxnLst/>
              <a:rect l="0" t="0" r="0" b="0"/>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0" name="Shape 200"/>
            <p:cNvSpPr/>
            <p:nvPr/>
          </p:nvSpPr>
          <p:spPr>
            <a:xfrm>
              <a:off x="649925" y="590050"/>
              <a:ext cx="133975" cy="25"/>
            </a:xfrm>
            <a:custGeom>
              <a:avLst/>
              <a:gdLst/>
              <a:ahLst/>
              <a:cxnLst/>
              <a:rect l="0" t="0" r="0" b="0"/>
              <a:pathLst>
                <a:path w="5359" h="1" fill="none" extrusionOk="0">
                  <a:moveTo>
                    <a:pt x="5358" y="0"/>
                  </a:moveTo>
                  <a:lnTo>
                    <a:pt x="0"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1" name="Shape 201"/>
            <p:cNvSpPr/>
            <p:nvPr/>
          </p:nvSpPr>
          <p:spPr>
            <a:xfrm>
              <a:off x="649925" y="5346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2" name="Shape 202"/>
            <p:cNvSpPr/>
            <p:nvPr/>
          </p:nvSpPr>
          <p:spPr>
            <a:xfrm>
              <a:off x="649925" y="4798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3" name="Shape 203"/>
            <p:cNvSpPr/>
            <p:nvPr/>
          </p:nvSpPr>
          <p:spPr>
            <a:xfrm>
              <a:off x="649925" y="4244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4" name="Shape 204"/>
            <p:cNvSpPr/>
            <p:nvPr/>
          </p:nvSpPr>
          <p:spPr>
            <a:xfrm>
              <a:off x="879475" y="274025"/>
              <a:ext cx="45075" cy="45100"/>
            </a:xfrm>
            <a:custGeom>
              <a:avLst/>
              <a:gdLst/>
              <a:ahLst/>
              <a:cxnLst/>
              <a:rect l="0" t="0" r="0" b="0"/>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5" name="Shape 205"/>
            <p:cNvSpPr/>
            <p:nvPr/>
          </p:nvSpPr>
          <p:spPr>
            <a:xfrm>
              <a:off x="654800" y="244200"/>
              <a:ext cx="25" cy="51175"/>
            </a:xfrm>
            <a:custGeom>
              <a:avLst/>
              <a:gdLst/>
              <a:ahLst/>
              <a:cxnLst/>
              <a:rect l="0" t="0" r="0" b="0"/>
              <a:pathLst>
                <a:path w="1" h="2047" fill="none" extrusionOk="0">
                  <a:moveTo>
                    <a:pt x="0" y="1"/>
                  </a:moveTo>
                  <a:lnTo>
                    <a:pt x="0" y="2046"/>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6" name="Shape 206"/>
            <p:cNvSpPr/>
            <p:nvPr/>
          </p:nvSpPr>
          <p:spPr>
            <a:xfrm>
              <a:off x="737600" y="244200"/>
              <a:ext cx="25" cy="51175"/>
            </a:xfrm>
            <a:custGeom>
              <a:avLst/>
              <a:gdLst/>
              <a:ahLst/>
              <a:cxnLst/>
              <a:rect l="0" t="0" r="0" b="0"/>
              <a:pathLst>
                <a:path w="1" h="2047" fill="none" extrusionOk="0">
                  <a:moveTo>
                    <a:pt x="1" y="1"/>
                  </a:moveTo>
                  <a:lnTo>
                    <a:pt x="1" y="2046"/>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7" name="Shape 207"/>
            <p:cNvSpPr/>
            <p:nvPr/>
          </p:nvSpPr>
          <p:spPr>
            <a:xfrm>
              <a:off x="820400" y="244200"/>
              <a:ext cx="25" cy="51175"/>
            </a:xfrm>
            <a:custGeom>
              <a:avLst/>
              <a:gdLst/>
              <a:ahLst/>
              <a:cxnLst/>
              <a:rect l="0" t="0" r="0" b="0"/>
              <a:pathLst>
                <a:path w="1" h="2047" fill="none" extrusionOk="0">
                  <a:moveTo>
                    <a:pt x="1" y="1"/>
                  </a:moveTo>
                  <a:lnTo>
                    <a:pt x="1" y="2046"/>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8" name="Shape 208"/>
            <p:cNvSpPr/>
            <p:nvPr/>
          </p:nvSpPr>
          <p:spPr>
            <a:xfrm>
              <a:off x="903225" y="244200"/>
              <a:ext cx="25" cy="51175"/>
            </a:xfrm>
            <a:custGeom>
              <a:avLst/>
              <a:gdLst/>
              <a:ahLst/>
              <a:cxnLst/>
              <a:rect l="0" t="0" r="0" b="0"/>
              <a:pathLst>
                <a:path w="1" h="2047" fill="none" extrusionOk="0">
                  <a:moveTo>
                    <a:pt x="0" y="1"/>
                  </a:moveTo>
                  <a:lnTo>
                    <a:pt x="0" y="2046"/>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spTree>
    <p:extLst>
      <p:ext uri="{BB962C8B-B14F-4D97-AF65-F5344CB8AC3E}">
        <p14:creationId xmlns:p14="http://schemas.microsoft.com/office/powerpoint/2010/main" val="24689154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14274" y="392575"/>
            <a:ext cx="5989973" cy="766200"/>
          </a:xfrm>
          <a:prstGeom prst="rect">
            <a:avLst/>
          </a:prstGeom>
        </p:spPr>
        <p:txBody>
          <a:bodyPr wrap="square" lIns="91425" tIns="91425" rIns="91425" bIns="91425" anchor="ctr" anchorCtr="0">
            <a:noAutofit/>
          </a:bodyPr>
          <a:lstStyle/>
          <a:p>
            <a:r>
              <a:rPr lang="tr-TR" dirty="0"/>
              <a:t>EĞİTİM KURUMUNDA YAPILACAK İŞLEMLER</a:t>
            </a:r>
          </a:p>
        </p:txBody>
      </p:sp>
      <p:sp>
        <p:nvSpPr>
          <p:cNvPr id="192" name="Shape 192"/>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32</a:t>
            </a:fld>
            <a:endParaRPr lang="en"/>
          </a:p>
        </p:txBody>
      </p:sp>
      <p:sp>
        <p:nvSpPr>
          <p:cNvPr id="193" name="Shape 193"/>
          <p:cNvSpPr txBox="1">
            <a:spLocks noGrp="1"/>
          </p:cNvSpPr>
          <p:nvPr>
            <p:ph type="body" idx="1"/>
          </p:nvPr>
        </p:nvSpPr>
        <p:spPr>
          <a:xfrm>
            <a:off x="814274" y="1744425"/>
            <a:ext cx="7142101" cy="2123469"/>
          </a:xfrm>
          <a:prstGeom prst="rect">
            <a:avLst/>
          </a:prstGeom>
        </p:spPr>
        <p:txBody>
          <a:bodyPr wrap="square" lIns="91425" tIns="91425" rIns="91425" bIns="91425" anchor="t" anchorCtr="0">
            <a:noAutofit/>
          </a:bodyPr>
          <a:lstStyle/>
          <a:p>
            <a:pPr lvl="0" indent="-69850">
              <a:spcAft>
                <a:spcPts val="0"/>
              </a:spcAft>
              <a:buClr>
                <a:schemeClr val="dk1"/>
              </a:buClr>
              <a:buSzPts val="1100"/>
              <a:buNone/>
            </a:pPr>
            <a:r>
              <a:rPr lang="tr-TR" b="1" dirty="0"/>
              <a:t>a) </a:t>
            </a:r>
            <a:r>
              <a:rPr lang="tr-TR" b="1" dirty="0" smtClean="0"/>
              <a:t>Kurul </a:t>
            </a:r>
            <a:r>
              <a:rPr lang="tr-TR" b="1" dirty="0"/>
              <a:t>toplantılarını </a:t>
            </a:r>
            <a:r>
              <a:rPr lang="tr-TR" b="1" dirty="0" smtClean="0"/>
              <a:t>tanımlar.</a:t>
            </a:r>
          </a:p>
          <a:p>
            <a:pPr lvl="0" indent="-69850">
              <a:spcAft>
                <a:spcPts val="0"/>
              </a:spcAft>
              <a:buClr>
                <a:schemeClr val="dk1"/>
              </a:buClr>
              <a:buSzPts val="1100"/>
              <a:buNone/>
            </a:pPr>
            <a:r>
              <a:rPr lang="tr-TR" b="1" dirty="0" smtClean="0"/>
              <a:t>b</a:t>
            </a:r>
            <a:r>
              <a:rPr lang="tr-TR" b="1" dirty="0"/>
              <a:t>) Öğretmenler Yıllık Planlarını </a:t>
            </a:r>
            <a:r>
              <a:rPr lang="tr-TR" b="1" dirty="0" smtClean="0"/>
              <a:t>yapar.</a:t>
            </a:r>
          </a:p>
          <a:p>
            <a:pPr lvl="0" indent="-69850">
              <a:spcAft>
                <a:spcPts val="0"/>
              </a:spcAft>
              <a:buClr>
                <a:schemeClr val="dk1"/>
              </a:buClr>
              <a:buSzPts val="1100"/>
              <a:buNone/>
            </a:pPr>
            <a:r>
              <a:rPr lang="tr-TR" b="1" dirty="0"/>
              <a:t>c) Kurulların ve yıllık plan onayını </a:t>
            </a:r>
            <a:r>
              <a:rPr lang="tr-TR" b="1" dirty="0" smtClean="0"/>
              <a:t>yapar.</a:t>
            </a:r>
            <a:endParaRPr lang="tr-TR" b="1" dirty="0"/>
          </a:p>
          <a:p>
            <a:pPr lvl="0" indent="-69850">
              <a:spcAft>
                <a:spcPts val="0"/>
              </a:spcAft>
              <a:buClr>
                <a:schemeClr val="dk1"/>
              </a:buClr>
              <a:buSzPts val="1100"/>
              <a:buNone/>
            </a:pPr>
            <a:endParaRPr lang="tr-TR" b="1" dirty="0"/>
          </a:p>
        </p:txBody>
      </p:sp>
      <p:grpSp>
        <p:nvGrpSpPr>
          <p:cNvPr id="194" name="Shape 194"/>
          <p:cNvGrpSpPr/>
          <p:nvPr/>
        </p:nvGrpSpPr>
        <p:grpSpPr>
          <a:xfrm>
            <a:off x="293683" y="574116"/>
            <a:ext cx="309041" cy="403123"/>
            <a:chOff x="590250" y="244200"/>
            <a:chExt cx="407975" cy="532175"/>
          </a:xfrm>
        </p:grpSpPr>
        <p:sp>
          <p:nvSpPr>
            <p:cNvPr id="195" name="Shape 195"/>
            <p:cNvSpPr/>
            <p:nvPr/>
          </p:nvSpPr>
          <p:spPr>
            <a:xfrm>
              <a:off x="623125" y="313625"/>
              <a:ext cx="375100" cy="462750"/>
            </a:xfrm>
            <a:custGeom>
              <a:avLst/>
              <a:gdLst/>
              <a:ahLst/>
              <a:cxnLst/>
              <a:rect l="0" t="0" r="0" b="0"/>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6" name="Shape 196"/>
            <p:cNvSpPr/>
            <p:nvPr/>
          </p:nvSpPr>
          <p:spPr>
            <a:xfrm>
              <a:off x="590250" y="269775"/>
              <a:ext cx="377525" cy="462775"/>
            </a:xfrm>
            <a:custGeom>
              <a:avLst/>
              <a:gdLst/>
              <a:ahLst/>
              <a:cxnLst/>
              <a:rect l="0" t="0" r="0" b="0"/>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7" name="Shape 197"/>
            <p:cNvSpPr/>
            <p:nvPr/>
          </p:nvSpPr>
          <p:spPr>
            <a:xfrm>
              <a:off x="796650" y="274025"/>
              <a:ext cx="45100" cy="45100"/>
            </a:xfrm>
            <a:custGeom>
              <a:avLst/>
              <a:gdLst/>
              <a:ahLst/>
              <a:cxnLst/>
              <a:rect l="0" t="0" r="0" b="0"/>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8" name="Shape 198"/>
            <p:cNvSpPr/>
            <p:nvPr/>
          </p:nvSpPr>
          <p:spPr>
            <a:xfrm>
              <a:off x="713850" y="274025"/>
              <a:ext cx="45075" cy="45100"/>
            </a:xfrm>
            <a:custGeom>
              <a:avLst/>
              <a:gdLst/>
              <a:ahLst/>
              <a:cxnLst/>
              <a:rect l="0" t="0" r="0" b="0"/>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99" name="Shape 199"/>
            <p:cNvSpPr/>
            <p:nvPr/>
          </p:nvSpPr>
          <p:spPr>
            <a:xfrm>
              <a:off x="631050" y="274025"/>
              <a:ext cx="45075" cy="45100"/>
            </a:xfrm>
            <a:custGeom>
              <a:avLst/>
              <a:gdLst/>
              <a:ahLst/>
              <a:cxnLst/>
              <a:rect l="0" t="0" r="0" b="0"/>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0" name="Shape 200"/>
            <p:cNvSpPr/>
            <p:nvPr/>
          </p:nvSpPr>
          <p:spPr>
            <a:xfrm>
              <a:off x="649925" y="590050"/>
              <a:ext cx="133975" cy="25"/>
            </a:xfrm>
            <a:custGeom>
              <a:avLst/>
              <a:gdLst/>
              <a:ahLst/>
              <a:cxnLst/>
              <a:rect l="0" t="0" r="0" b="0"/>
              <a:pathLst>
                <a:path w="5359" h="1" fill="none" extrusionOk="0">
                  <a:moveTo>
                    <a:pt x="5358" y="0"/>
                  </a:moveTo>
                  <a:lnTo>
                    <a:pt x="0"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1" name="Shape 201"/>
            <p:cNvSpPr/>
            <p:nvPr/>
          </p:nvSpPr>
          <p:spPr>
            <a:xfrm>
              <a:off x="649925" y="5346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2" name="Shape 202"/>
            <p:cNvSpPr/>
            <p:nvPr/>
          </p:nvSpPr>
          <p:spPr>
            <a:xfrm>
              <a:off x="649925" y="4798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3" name="Shape 203"/>
            <p:cNvSpPr/>
            <p:nvPr/>
          </p:nvSpPr>
          <p:spPr>
            <a:xfrm>
              <a:off x="649925" y="4244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4" name="Shape 204"/>
            <p:cNvSpPr/>
            <p:nvPr/>
          </p:nvSpPr>
          <p:spPr>
            <a:xfrm>
              <a:off x="879475" y="274025"/>
              <a:ext cx="45075" cy="45100"/>
            </a:xfrm>
            <a:custGeom>
              <a:avLst/>
              <a:gdLst/>
              <a:ahLst/>
              <a:cxnLst/>
              <a:rect l="0" t="0" r="0" b="0"/>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5" name="Shape 205"/>
            <p:cNvSpPr/>
            <p:nvPr/>
          </p:nvSpPr>
          <p:spPr>
            <a:xfrm>
              <a:off x="654800" y="244200"/>
              <a:ext cx="25" cy="51175"/>
            </a:xfrm>
            <a:custGeom>
              <a:avLst/>
              <a:gdLst/>
              <a:ahLst/>
              <a:cxnLst/>
              <a:rect l="0" t="0" r="0" b="0"/>
              <a:pathLst>
                <a:path w="1" h="2047" fill="none" extrusionOk="0">
                  <a:moveTo>
                    <a:pt x="0" y="1"/>
                  </a:moveTo>
                  <a:lnTo>
                    <a:pt x="0" y="2046"/>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6" name="Shape 206"/>
            <p:cNvSpPr/>
            <p:nvPr/>
          </p:nvSpPr>
          <p:spPr>
            <a:xfrm>
              <a:off x="737600" y="244200"/>
              <a:ext cx="25" cy="51175"/>
            </a:xfrm>
            <a:custGeom>
              <a:avLst/>
              <a:gdLst/>
              <a:ahLst/>
              <a:cxnLst/>
              <a:rect l="0" t="0" r="0" b="0"/>
              <a:pathLst>
                <a:path w="1" h="2047" fill="none" extrusionOk="0">
                  <a:moveTo>
                    <a:pt x="1" y="1"/>
                  </a:moveTo>
                  <a:lnTo>
                    <a:pt x="1" y="2046"/>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7" name="Shape 207"/>
            <p:cNvSpPr/>
            <p:nvPr/>
          </p:nvSpPr>
          <p:spPr>
            <a:xfrm>
              <a:off x="820400" y="244200"/>
              <a:ext cx="25" cy="51175"/>
            </a:xfrm>
            <a:custGeom>
              <a:avLst/>
              <a:gdLst/>
              <a:ahLst/>
              <a:cxnLst/>
              <a:rect l="0" t="0" r="0" b="0"/>
              <a:pathLst>
                <a:path w="1" h="2047" fill="none" extrusionOk="0">
                  <a:moveTo>
                    <a:pt x="1" y="1"/>
                  </a:moveTo>
                  <a:lnTo>
                    <a:pt x="1" y="2046"/>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08" name="Shape 208"/>
            <p:cNvSpPr/>
            <p:nvPr/>
          </p:nvSpPr>
          <p:spPr>
            <a:xfrm>
              <a:off x="903225" y="244200"/>
              <a:ext cx="25" cy="51175"/>
            </a:xfrm>
            <a:custGeom>
              <a:avLst/>
              <a:gdLst/>
              <a:ahLst/>
              <a:cxnLst/>
              <a:rect l="0" t="0" r="0" b="0"/>
              <a:pathLst>
                <a:path w="1" h="2047" fill="none" extrusionOk="0">
                  <a:moveTo>
                    <a:pt x="0" y="1"/>
                  </a:moveTo>
                  <a:lnTo>
                    <a:pt x="0" y="2046"/>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spTree>
    <p:extLst>
      <p:ext uri="{BB962C8B-B14F-4D97-AF65-F5344CB8AC3E}">
        <p14:creationId xmlns:p14="http://schemas.microsoft.com/office/powerpoint/2010/main" val="10058421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rtl="0">
              <a:spcBef>
                <a:spcPts val="0"/>
              </a:spcBef>
              <a:buNone/>
            </a:pPr>
            <a:r>
              <a:rPr lang="tr-TR" dirty="0" smtClean="0"/>
              <a:t>İŞLEM ADIMLARI</a:t>
            </a:r>
            <a:endParaRPr lang="en" dirty="0"/>
          </a:p>
        </p:txBody>
      </p:sp>
      <p:sp>
        <p:nvSpPr>
          <p:cNvPr id="419" name="Shape 419"/>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33</a:t>
            </a:fld>
            <a:endParaRPr lang="en"/>
          </a:p>
        </p:txBody>
      </p:sp>
      <p:grpSp>
        <p:nvGrpSpPr>
          <p:cNvPr id="435" name="Shape 435"/>
          <p:cNvGrpSpPr/>
          <p:nvPr/>
        </p:nvGrpSpPr>
        <p:grpSpPr>
          <a:xfrm>
            <a:off x="270943" y="629920"/>
            <a:ext cx="392063" cy="291505"/>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2" name="Diyagram 1"/>
          <p:cNvGraphicFramePr/>
          <p:nvPr>
            <p:extLst>
              <p:ext uri="{D42A27DB-BD31-4B8C-83A1-F6EECF244321}">
                <p14:modId xmlns:p14="http://schemas.microsoft.com/office/powerpoint/2010/main" val="2543041635"/>
              </p:ext>
            </p:extLst>
          </p:nvPr>
        </p:nvGraphicFramePr>
        <p:xfrm>
          <a:off x="535234" y="1491630"/>
          <a:ext cx="7349133" cy="28059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152059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rtl="0">
              <a:spcBef>
                <a:spcPts val="0"/>
              </a:spcBef>
              <a:buNone/>
            </a:pPr>
            <a:r>
              <a:rPr lang="tr-TR" dirty="0" smtClean="0"/>
              <a:t>İŞLEM ADIMLARI</a:t>
            </a:r>
            <a:endParaRPr lang="en" dirty="0"/>
          </a:p>
        </p:txBody>
      </p:sp>
      <p:sp>
        <p:nvSpPr>
          <p:cNvPr id="419" name="Shape 419"/>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34</a:t>
            </a:fld>
            <a:endParaRPr lang="en"/>
          </a:p>
        </p:txBody>
      </p:sp>
      <p:grpSp>
        <p:nvGrpSpPr>
          <p:cNvPr id="435" name="Shape 435"/>
          <p:cNvGrpSpPr/>
          <p:nvPr/>
        </p:nvGrpSpPr>
        <p:grpSpPr>
          <a:xfrm>
            <a:off x="270943" y="629920"/>
            <a:ext cx="392063" cy="291505"/>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2" name="Diyagram 1"/>
          <p:cNvGraphicFramePr/>
          <p:nvPr>
            <p:extLst>
              <p:ext uri="{D42A27DB-BD31-4B8C-83A1-F6EECF244321}">
                <p14:modId xmlns:p14="http://schemas.microsoft.com/office/powerpoint/2010/main" val="986728644"/>
              </p:ext>
            </p:extLst>
          </p:nvPr>
        </p:nvGraphicFramePr>
        <p:xfrm>
          <a:off x="535234" y="1491630"/>
          <a:ext cx="7349133" cy="28059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686822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rtl="0">
              <a:spcBef>
                <a:spcPts val="0"/>
              </a:spcBef>
              <a:buNone/>
            </a:pPr>
            <a:r>
              <a:rPr lang="tr-TR" dirty="0" smtClean="0"/>
              <a:t>İŞLEM ADIMLARI</a:t>
            </a:r>
            <a:endParaRPr lang="en" dirty="0"/>
          </a:p>
        </p:txBody>
      </p:sp>
      <p:sp>
        <p:nvSpPr>
          <p:cNvPr id="419" name="Shape 419"/>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35</a:t>
            </a:fld>
            <a:endParaRPr lang="en"/>
          </a:p>
        </p:txBody>
      </p:sp>
      <p:grpSp>
        <p:nvGrpSpPr>
          <p:cNvPr id="435" name="Shape 435"/>
          <p:cNvGrpSpPr/>
          <p:nvPr/>
        </p:nvGrpSpPr>
        <p:grpSpPr>
          <a:xfrm>
            <a:off x="270943" y="629920"/>
            <a:ext cx="392063" cy="291505"/>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2" name="Diyagram 1"/>
          <p:cNvGraphicFramePr/>
          <p:nvPr>
            <p:extLst>
              <p:ext uri="{D42A27DB-BD31-4B8C-83A1-F6EECF244321}">
                <p14:modId xmlns:p14="http://schemas.microsoft.com/office/powerpoint/2010/main" val="2261288096"/>
              </p:ext>
            </p:extLst>
          </p:nvPr>
        </p:nvGraphicFramePr>
        <p:xfrm>
          <a:off x="535234" y="1491630"/>
          <a:ext cx="7349133" cy="28059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463491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xfrm>
            <a:off x="463525" y="2871148"/>
            <a:ext cx="4094400" cy="1159800"/>
          </a:xfrm>
          <a:prstGeom prst="rect">
            <a:avLst/>
          </a:prstGeom>
        </p:spPr>
        <p:txBody>
          <a:bodyPr wrap="square" lIns="91425" tIns="91425" rIns="91425" bIns="91425" anchor="b" anchorCtr="0">
            <a:noAutofit/>
          </a:bodyPr>
          <a:lstStyle/>
          <a:p>
            <a:pPr marL="0" lvl="0" indent="0" rtl="0">
              <a:spcBef>
                <a:spcPts val="0"/>
              </a:spcBef>
              <a:buNone/>
            </a:pPr>
            <a:r>
              <a:rPr lang="tr-TR" dirty="0" smtClean="0"/>
              <a:t>ÖNEMLİ HUSUSLAR</a:t>
            </a:r>
            <a:endParaRPr lang="en" dirty="0"/>
          </a:p>
        </p:txBody>
      </p:sp>
      <p:sp>
        <p:nvSpPr>
          <p:cNvPr id="222" name="Shape 222"/>
          <p:cNvSpPr txBox="1">
            <a:spLocks noGrp="1"/>
          </p:cNvSpPr>
          <p:nvPr>
            <p:ph type="subTitle" idx="1"/>
          </p:nvPr>
        </p:nvSpPr>
        <p:spPr>
          <a:xfrm>
            <a:off x="463525" y="3975449"/>
            <a:ext cx="4094400" cy="784800"/>
          </a:xfrm>
          <a:prstGeom prst="rect">
            <a:avLst/>
          </a:prstGeom>
        </p:spPr>
        <p:txBody>
          <a:bodyPr wrap="square" lIns="91425" tIns="91425" rIns="91425" bIns="91425" anchor="t" anchorCtr="0">
            <a:noAutofit/>
          </a:bodyPr>
          <a:lstStyle/>
          <a:p>
            <a:pPr marL="0" lvl="0" indent="0" rtl="0">
              <a:spcBef>
                <a:spcPts val="0"/>
              </a:spcBef>
              <a:buNone/>
            </a:pPr>
            <a:endParaRPr lang="en" dirty="0"/>
          </a:p>
        </p:txBody>
      </p:sp>
      <p:sp>
        <p:nvSpPr>
          <p:cNvPr id="223" name="Shape 223"/>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36</a:t>
            </a:fld>
            <a:endParaRPr lang="en"/>
          </a:p>
        </p:txBody>
      </p:sp>
      <p:sp>
        <p:nvSpPr>
          <p:cNvPr id="224" name="Shape 224"/>
          <p:cNvSpPr txBox="1"/>
          <p:nvPr/>
        </p:nvSpPr>
        <p:spPr>
          <a:xfrm>
            <a:off x="463525" y="0"/>
            <a:ext cx="2181600" cy="3136200"/>
          </a:xfrm>
          <a:prstGeom prst="rect">
            <a:avLst/>
          </a:prstGeom>
          <a:noFill/>
          <a:ln>
            <a:noFill/>
          </a:ln>
        </p:spPr>
        <p:txBody>
          <a:bodyPr wrap="square" lIns="91425" tIns="91425" rIns="91425" bIns="91425" anchor="b" anchorCtr="0">
            <a:noAutofit/>
          </a:bodyPr>
          <a:lstStyle/>
          <a:p>
            <a:pPr marL="0" lvl="0" indent="0">
              <a:spcBef>
                <a:spcPts val="0"/>
              </a:spcBef>
              <a:buNone/>
            </a:pPr>
            <a:r>
              <a:rPr lang="tr-TR" sz="12000" b="1" dirty="0" smtClean="0">
                <a:solidFill>
                  <a:srgbClr val="3F5378"/>
                </a:solidFill>
                <a:latin typeface="Roboto Condensed"/>
                <a:ea typeface="Roboto Condensed"/>
                <a:cs typeface="Roboto Condensed"/>
                <a:sym typeface="Roboto Condensed"/>
              </a:rPr>
              <a:t>6</a:t>
            </a:r>
            <a:endParaRPr lang="en" sz="12000" b="1" dirty="0">
              <a:solidFill>
                <a:srgbClr val="3F5378"/>
              </a:solidFill>
              <a:latin typeface="Roboto Condensed"/>
              <a:ea typeface="Roboto Condensed"/>
              <a:cs typeface="Roboto Condensed"/>
              <a:sym typeface="Roboto Condensed"/>
            </a:endParaRPr>
          </a:p>
        </p:txBody>
      </p:sp>
    </p:spTree>
    <p:extLst>
      <p:ext uri="{BB962C8B-B14F-4D97-AF65-F5344CB8AC3E}">
        <p14:creationId xmlns:p14="http://schemas.microsoft.com/office/powerpoint/2010/main" val="22305031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r>
              <a:rPr lang="tr-TR" dirty="0" smtClean="0"/>
              <a:t>Sisteme Giriş</a:t>
            </a:r>
            <a:endParaRPr lang="tr-TR" altLang="tr-TR" dirty="0">
              <a:solidFill>
                <a:schemeClr val="bg2">
                  <a:lumMod val="10000"/>
                </a:schemeClr>
              </a:solidFill>
              <a:latin typeface="Arial" charset="0"/>
            </a:endParaRPr>
          </a:p>
        </p:txBody>
      </p:sp>
      <p:sp>
        <p:nvSpPr>
          <p:cNvPr id="192" name="Shape 192"/>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37</a:t>
            </a:fld>
            <a:endParaRPr lang="en"/>
          </a:p>
        </p:txBody>
      </p:sp>
      <p:graphicFrame>
        <p:nvGraphicFramePr>
          <p:cNvPr id="3" name="Diyagram 2"/>
          <p:cNvGraphicFramePr/>
          <p:nvPr>
            <p:extLst>
              <p:ext uri="{D42A27DB-BD31-4B8C-83A1-F6EECF244321}">
                <p14:modId xmlns:p14="http://schemas.microsoft.com/office/powerpoint/2010/main" val="2949903539"/>
              </p:ext>
            </p:extLst>
          </p:nvPr>
        </p:nvGraphicFramePr>
        <p:xfrm>
          <a:off x="3347864" y="1923678"/>
          <a:ext cx="3528392" cy="180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0" name="Shape 435"/>
          <p:cNvGrpSpPr/>
          <p:nvPr/>
        </p:nvGrpSpPr>
        <p:grpSpPr>
          <a:xfrm>
            <a:off x="251520" y="627534"/>
            <a:ext cx="392063" cy="291505"/>
            <a:chOff x="5247525" y="3007275"/>
            <a:chExt cx="517575" cy="384825"/>
          </a:xfrm>
        </p:grpSpPr>
        <p:sp>
          <p:nvSpPr>
            <p:cNvPr id="21"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2"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pic>
        <p:nvPicPr>
          <p:cNvPr id="2" name="Resim 1"/>
          <p:cNvPicPr>
            <a:picLocks noChangeAspect="1"/>
          </p:cNvPicPr>
          <p:nvPr/>
        </p:nvPicPr>
        <p:blipFill>
          <a:blip r:embed="rId8"/>
          <a:stretch>
            <a:fillRect/>
          </a:stretch>
        </p:blipFill>
        <p:spPr>
          <a:xfrm>
            <a:off x="383666" y="1579904"/>
            <a:ext cx="2676525" cy="2667000"/>
          </a:xfrm>
          <a:prstGeom prst="rect">
            <a:avLst/>
          </a:prstGeom>
        </p:spPr>
      </p:pic>
    </p:spTree>
    <p:extLst>
      <p:ext uri="{BB962C8B-B14F-4D97-AF65-F5344CB8AC3E}">
        <p14:creationId xmlns:p14="http://schemas.microsoft.com/office/powerpoint/2010/main" val="41206314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r>
              <a:rPr lang="tr-TR" dirty="0" smtClean="0"/>
              <a:t>Yetki</a:t>
            </a:r>
            <a:endParaRPr lang="tr-TR" altLang="tr-TR" dirty="0">
              <a:solidFill>
                <a:schemeClr val="bg2">
                  <a:lumMod val="10000"/>
                </a:schemeClr>
              </a:solidFill>
              <a:latin typeface="Arial" charset="0"/>
            </a:endParaRPr>
          </a:p>
        </p:txBody>
      </p:sp>
      <p:sp>
        <p:nvSpPr>
          <p:cNvPr id="192" name="Shape 192"/>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38</a:t>
            </a:fld>
            <a:endParaRPr lang="en"/>
          </a:p>
        </p:txBody>
      </p:sp>
      <p:grpSp>
        <p:nvGrpSpPr>
          <p:cNvPr id="20" name="Shape 435"/>
          <p:cNvGrpSpPr/>
          <p:nvPr/>
        </p:nvGrpSpPr>
        <p:grpSpPr>
          <a:xfrm>
            <a:off x="251520" y="627534"/>
            <a:ext cx="392063" cy="291505"/>
            <a:chOff x="5247525" y="3007275"/>
            <a:chExt cx="517575" cy="384825"/>
          </a:xfrm>
        </p:grpSpPr>
        <p:sp>
          <p:nvSpPr>
            <p:cNvPr id="21"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2"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pic>
        <p:nvPicPr>
          <p:cNvPr id="4" name="Resim 3"/>
          <p:cNvPicPr>
            <a:picLocks noChangeAspect="1"/>
          </p:cNvPicPr>
          <p:nvPr/>
        </p:nvPicPr>
        <p:blipFill>
          <a:blip r:embed="rId3"/>
          <a:stretch>
            <a:fillRect/>
          </a:stretch>
        </p:blipFill>
        <p:spPr>
          <a:xfrm>
            <a:off x="493200" y="1419546"/>
            <a:ext cx="2400004" cy="3543882"/>
          </a:xfrm>
          <a:prstGeom prst="rect">
            <a:avLst/>
          </a:prstGeom>
        </p:spPr>
      </p:pic>
      <p:graphicFrame>
        <p:nvGraphicFramePr>
          <p:cNvPr id="6" name="Diyagram 5"/>
          <p:cNvGraphicFramePr/>
          <p:nvPr>
            <p:extLst>
              <p:ext uri="{D42A27DB-BD31-4B8C-83A1-F6EECF244321}">
                <p14:modId xmlns:p14="http://schemas.microsoft.com/office/powerpoint/2010/main" val="2813859906"/>
              </p:ext>
            </p:extLst>
          </p:nvPr>
        </p:nvGraphicFramePr>
        <p:xfrm>
          <a:off x="2987824" y="2211710"/>
          <a:ext cx="4104456" cy="15841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656904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r>
              <a:rPr lang="tr-TR" dirty="0" smtClean="0"/>
              <a:t>Değişiklikler</a:t>
            </a:r>
            <a:endParaRPr lang="tr-TR" altLang="tr-TR" dirty="0">
              <a:solidFill>
                <a:schemeClr val="bg2">
                  <a:lumMod val="10000"/>
                </a:schemeClr>
              </a:solidFill>
              <a:latin typeface="Arial" charset="0"/>
            </a:endParaRPr>
          </a:p>
        </p:txBody>
      </p:sp>
      <p:sp>
        <p:nvSpPr>
          <p:cNvPr id="192" name="Shape 192"/>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39</a:t>
            </a:fld>
            <a:endParaRPr lang="en"/>
          </a:p>
        </p:txBody>
      </p:sp>
      <p:grpSp>
        <p:nvGrpSpPr>
          <p:cNvPr id="20" name="Shape 435"/>
          <p:cNvGrpSpPr/>
          <p:nvPr/>
        </p:nvGrpSpPr>
        <p:grpSpPr>
          <a:xfrm>
            <a:off x="251520" y="627534"/>
            <a:ext cx="392063" cy="291505"/>
            <a:chOff x="5247525" y="3007275"/>
            <a:chExt cx="517575" cy="384825"/>
          </a:xfrm>
        </p:grpSpPr>
        <p:sp>
          <p:nvSpPr>
            <p:cNvPr id="21"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2"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pic>
        <p:nvPicPr>
          <p:cNvPr id="2" name="Resim 1"/>
          <p:cNvPicPr>
            <a:picLocks noChangeAspect="1"/>
          </p:cNvPicPr>
          <p:nvPr/>
        </p:nvPicPr>
        <p:blipFill>
          <a:blip r:embed="rId3"/>
          <a:stretch>
            <a:fillRect/>
          </a:stretch>
        </p:blipFill>
        <p:spPr>
          <a:xfrm>
            <a:off x="395536" y="1419622"/>
            <a:ext cx="2444610" cy="3609747"/>
          </a:xfrm>
          <a:prstGeom prst="rect">
            <a:avLst/>
          </a:prstGeom>
        </p:spPr>
      </p:pic>
      <p:graphicFrame>
        <p:nvGraphicFramePr>
          <p:cNvPr id="4" name="Diyagram 3"/>
          <p:cNvGraphicFramePr/>
          <p:nvPr>
            <p:extLst>
              <p:ext uri="{D42A27DB-BD31-4B8C-83A1-F6EECF244321}">
                <p14:modId xmlns:p14="http://schemas.microsoft.com/office/powerpoint/2010/main" val="423036424"/>
              </p:ext>
            </p:extLst>
          </p:nvPr>
        </p:nvGraphicFramePr>
        <p:xfrm>
          <a:off x="2839856" y="2391757"/>
          <a:ext cx="3870176" cy="16654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219808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8" name="Shape 268"/>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a:spcBef>
                <a:spcPts val="0"/>
              </a:spcBef>
              <a:buNone/>
            </a:pPr>
            <a:r>
              <a:rPr lang="tr-TR" dirty="0" smtClean="0"/>
              <a:t>KURULLAR/ZÜMRELER</a:t>
            </a:r>
            <a:endParaRPr lang="en" dirty="0"/>
          </a:p>
        </p:txBody>
      </p:sp>
      <p:sp>
        <p:nvSpPr>
          <p:cNvPr id="269" name="Shape 269"/>
          <p:cNvSpPr txBox="1">
            <a:spLocks noGrp="1"/>
          </p:cNvSpPr>
          <p:nvPr>
            <p:ph type="body" idx="2"/>
          </p:nvPr>
        </p:nvSpPr>
        <p:spPr>
          <a:xfrm>
            <a:off x="576304" y="1635646"/>
            <a:ext cx="8028144" cy="2724300"/>
          </a:xfrm>
          <a:prstGeom prst="rect">
            <a:avLst/>
          </a:prstGeom>
        </p:spPr>
        <p:txBody>
          <a:bodyPr wrap="square" lIns="91425" tIns="91425" rIns="91425" bIns="91425" numCol="2" anchor="t" anchorCtr="0">
            <a:normAutofit fontScale="62500" lnSpcReduction="20000"/>
          </a:bodyPr>
          <a:lstStyle/>
          <a:p>
            <a:pPr marL="342900" lvl="0" indent="-342900">
              <a:buFont typeface="Wingdings" pitchFamily="2" charset="2"/>
              <a:buChar char="Ø"/>
            </a:pPr>
            <a:r>
              <a:rPr lang="tr-TR" b="1" dirty="0" smtClean="0"/>
              <a:t>İl </a:t>
            </a:r>
            <a:r>
              <a:rPr lang="tr-TR" b="1" dirty="0"/>
              <a:t>Millî Eğitim Müdürleri </a:t>
            </a:r>
            <a:r>
              <a:rPr lang="tr-TR" b="1" dirty="0" smtClean="0"/>
              <a:t>Kurulu *</a:t>
            </a:r>
            <a:endParaRPr lang="tr-TR" b="1" dirty="0"/>
          </a:p>
          <a:p>
            <a:pPr marL="342900" lvl="0" indent="-342900">
              <a:buFont typeface="Wingdings" pitchFamily="2" charset="2"/>
              <a:buChar char="Ø"/>
            </a:pPr>
            <a:r>
              <a:rPr lang="tr-TR" b="1" dirty="0"/>
              <a:t>İlçe Millî Eğitim Müdürleri Kurulu</a:t>
            </a:r>
          </a:p>
          <a:p>
            <a:pPr marL="342900" lvl="0" indent="-342900">
              <a:buFont typeface="Wingdings" pitchFamily="2" charset="2"/>
              <a:buChar char="Ø"/>
            </a:pPr>
            <a:r>
              <a:rPr lang="tr-TR" b="1" dirty="0"/>
              <a:t>Eğitim Kurumu Müdürleri Kurulu</a:t>
            </a:r>
          </a:p>
          <a:p>
            <a:pPr marL="342900" lvl="0" indent="-342900">
              <a:buFont typeface="Wingdings" pitchFamily="2" charset="2"/>
              <a:buChar char="Ø"/>
            </a:pPr>
            <a:r>
              <a:rPr lang="tr-TR" b="1" dirty="0"/>
              <a:t>Eğitim Bölgesi Müdürler Kurulu</a:t>
            </a:r>
          </a:p>
          <a:p>
            <a:pPr marL="342900" lvl="0" indent="-342900">
              <a:buFont typeface="Wingdings" pitchFamily="2" charset="2"/>
              <a:buChar char="Ø"/>
            </a:pPr>
            <a:r>
              <a:rPr lang="tr-TR" b="1" dirty="0"/>
              <a:t>Koordinatör Müdürler Kurulu</a:t>
            </a:r>
          </a:p>
          <a:p>
            <a:pPr marL="342900" lvl="0" indent="-342900">
              <a:buFont typeface="Wingdings" pitchFamily="2" charset="2"/>
              <a:buChar char="Ø"/>
            </a:pPr>
            <a:r>
              <a:rPr lang="tr-TR" b="1" dirty="0"/>
              <a:t>Kademe ve Türlerine Göre Eğitim Kurumu Müdürleri Kurulu</a:t>
            </a:r>
          </a:p>
          <a:p>
            <a:pPr marL="342900" lvl="0" indent="-342900">
              <a:buFont typeface="Wingdings" pitchFamily="2" charset="2"/>
              <a:buChar char="Ø"/>
            </a:pPr>
            <a:r>
              <a:rPr lang="tr-TR" b="1" dirty="0" smtClean="0"/>
              <a:t>Öğretmenler </a:t>
            </a:r>
            <a:r>
              <a:rPr lang="tr-TR" b="1" dirty="0"/>
              <a:t>Kurulu</a:t>
            </a:r>
          </a:p>
          <a:p>
            <a:pPr marL="342900" lvl="0" indent="-342900">
              <a:buFont typeface="Wingdings" pitchFamily="2" charset="2"/>
              <a:buChar char="Ø"/>
            </a:pPr>
            <a:r>
              <a:rPr lang="tr-TR" b="1" dirty="0"/>
              <a:t>Sınıf/Şube Öğretmenler Kurulu</a:t>
            </a:r>
          </a:p>
          <a:p>
            <a:pPr marL="342900" lvl="0" indent="-342900">
              <a:buFont typeface="Wingdings" pitchFamily="2" charset="2"/>
              <a:buChar char="Ø"/>
            </a:pPr>
            <a:r>
              <a:rPr lang="tr-TR" b="1" dirty="0"/>
              <a:t>Sosyal Etkinlikler Kurulu</a:t>
            </a:r>
          </a:p>
          <a:p>
            <a:pPr marL="342900" lvl="0" indent="-342900">
              <a:buFont typeface="Wingdings" pitchFamily="2" charset="2"/>
              <a:buChar char="Ø"/>
            </a:pPr>
            <a:r>
              <a:rPr lang="tr-TR" b="1" dirty="0"/>
              <a:t>Sanat ve Spor Kurulu</a:t>
            </a:r>
          </a:p>
          <a:p>
            <a:pPr marL="342900" lvl="0" indent="-342900">
              <a:buFont typeface="Wingdings" pitchFamily="2" charset="2"/>
              <a:buChar char="Ø"/>
            </a:pPr>
            <a:r>
              <a:rPr lang="tr-TR" b="1" dirty="0"/>
              <a:t>Rehberlik ve Psikolojik Danışma Hizmetleri Yürütme Komisyonu</a:t>
            </a:r>
          </a:p>
          <a:p>
            <a:pPr marL="342900" lvl="0" indent="-342900">
              <a:buFont typeface="Wingdings" pitchFamily="2" charset="2"/>
              <a:buChar char="Ø"/>
            </a:pPr>
            <a:r>
              <a:rPr lang="tr-TR" b="1" dirty="0"/>
              <a:t>Eğitim Kurumu Sınıf/Alan Zümreleri</a:t>
            </a:r>
          </a:p>
          <a:p>
            <a:pPr marL="342900" lvl="0" indent="-342900">
              <a:buFont typeface="Wingdings" pitchFamily="2" charset="2"/>
              <a:buChar char="Ø"/>
            </a:pPr>
            <a:r>
              <a:rPr lang="tr-TR" b="1" dirty="0"/>
              <a:t>Eğitim Kurumu Sınıf/Alan Zümre Başkanları Kurulu</a:t>
            </a:r>
          </a:p>
          <a:p>
            <a:pPr marL="342900" lvl="0" indent="-342900">
              <a:buFont typeface="Wingdings" pitchFamily="2" charset="2"/>
              <a:buChar char="Ø"/>
            </a:pPr>
            <a:r>
              <a:rPr lang="tr-TR" b="1" dirty="0"/>
              <a:t>İlçe Sınıf/Alan Zümresi</a:t>
            </a:r>
          </a:p>
          <a:p>
            <a:pPr marL="342900" lvl="0" indent="-342900">
              <a:buFont typeface="Wingdings" pitchFamily="2" charset="2"/>
              <a:buChar char="Ø"/>
            </a:pPr>
            <a:r>
              <a:rPr lang="tr-TR" b="1" dirty="0"/>
              <a:t>İl Sınıf/Alan Zümresi</a:t>
            </a:r>
          </a:p>
        </p:txBody>
      </p:sp>
      <p:sp>
        <p:nvSpPr>
          <p:cNvPr id="270" name="Shape 270"/>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4</a:t>
            </a:fld>
            <a:endParaRPr lang="en"/>
          </a:p>
        </p:txBody>
      </p:sp>
      <p:grpSp>
        <p:nvGrpSpPr>
          <p:cNvPr id="271" name="Shape 271"/>
          <p:cNvGrpSpPr/>
          <p:nvPr/>
        </p:nvGrpSpPr>
        <p:grpSpPr>
          <a:xfrm>
            <a:off x="312466" y="587260"/>
            <a:ext cx="309022" cy="376837"/>
            <a:chOff x="596350" y="929175"/>
            <a:chExt cx="407950" cy="497475"/>
          </a:xfrm>
        </p:grpSpPr>
        <p:sp>
          <p:nvSpPr>
            <p:cNvPr id="272" name="Shape 272"/>
            <p:cNvSpPr/>
            <p:nvPr/>
          </p:nvSpPr>
          <p:spPr>
            <a:xfrm>
              <a:off x="596350" y="953550"/>
              <a:ext cx="387250" cy="473100"/>
            </a:xfrm>
            <a:custGeom>
              <a:avLst/>
              <a:gdLst/>
              <a:ahLst/>
              <a:cxnLst/>
              <a:rect l="0" t="0" r="0" b="0"/>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73" name="Shape 273"/>
            <p:cNvSpPr/>
            <p:nvPr/>
          </p:nvSpPr>
          <p:spPr>
            <a:xfrm>
              <a:off x="626775" y="929175"/>
              <a:ext cx="377525" cy="462775"/>
            </a:xfrm>
            <a:custGeom>
              <a:avLst/>
              <a:gdLst/>
              <a:ahLst/>
              <a:cxnLst/>
              <a:rect l="0" t="0" r="0" b="0"/>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74" name="Shape 274"/>
            <p:cNvSpPr/>
            <p:nvPr/>
          </p:nvSpPr>
          <p:spPr>
            <a:xfrm>
              <a:off x="688900" y="1256150"/>
              <a:ext cx="133975" cy="25"/>
            </a:xfrm>
            <a:custGeom>
              <a:avLst/>
              <a:gdLst/>
              <a:ahLst/>
              <a:cxnLst/>
              <a:rect l="0" t="0" r="0" b="0"/>
              <a:pathLst>
                <a:path w="5359" h="1" fill="none" extrusionOk="0">
                  <a:moveTo>
                    <a:pt x="5358" y="0"/>
                  </a:moveTo>
                  <a:lnTo>
                    <a:pt x="0"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75" name="Shape 275"/>
            <p:cNvSpPr/>
            <p:nvPr/>
          </p:nvSpPr>
          <p:spPr>
            <a:xfrm>
              <a:off x="688900" y="1201350"/>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76" name="Shape 276"/>
            <p:cNvSpPr/>
            <p:nvPr/>
          </p:nvSpPr>
          <p:spPr>
            <a:xfrm>
              <a:off x="688900" y="1145950"/>
              <a:ext cx="255750" cy="25"/>
            </a:xfrm>
            <a:custGeom>
              <a:avLst/>
              <a:gdLst/>
              <a:ahLst/>
              <a:cxnLst/>
              <a:rect l="0" t="0" r="0" b="0"/>
              <a:pathLst>
                <a:path w="10230" h="1" fill="none" extrusionOk="0">
                  <a:moveTo>
                    <a:pt x="10229" y="0"/>
                  </a:moveTo>
                  <a:lnTo>
                    <a:pt x="0" y="0"/>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77" name="Shape 277"/>
            <p:cNvSpPr/>
            <p:nvPr/>
          </p:nvSpPr>
          <p:spPr>
            <a:xfrm>
              <a:off x="688900" y="10905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78" name="Shape 278"/>
            <p:cNvSpPr/>
            <p:nvPr/>
          </p:nvSpPr>
          <p:spPr>
            <a:xfrm>
              <a:off x="920250" y="929175"/>
              <a:ext cx="84050" cy="84050"/>
            </a:xfrm>
            <a:custGeom>
              <a:avLst/>
              <a:gdLst/>
              <a:ahLst/>
              <a:cxnLst/>
              <a:rect l="0" t="0" r="0" b="0"/>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spTree>
    <p:extLst>
      <p:ext uri="{BB962C8B-B14F-4D97-AF65-F5344CB8AC3E}">
        <p14:creationId xmlns:p14="http://schemas.microsoft.com/office/powerpoint/2010/main" val="6675375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r>
              <a:rPr lang="tr-TR" dirty="0" smtClean="0"/>
              <a:t>Katılım Durumu</a:t>
            </a:r>
            <a:endParaRPr lang="tr-TR" altLang="tr-TR" dirty="0">
              <a:solidFill>
                <a:schemeClr val="bg2">
                  <a:lumMod val="10000"/>
                </a:schemeClr>
              </a:solidFill>
              <a:latin typeface="Arial" charset="0"/>
            </a:endParaRPr>
          </a:p>
        </p:txBody>
      </p:sp>
      <p:sp>
        <p:nvSpPr>
          <p:cNvPr id="192" name="Shape 192"/>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40</a:t>
            </a:fld>
            <a:endParaRPr lang="en"/>
          </a:p>
        </p:txBody>
      </p:sp>
      <p:grpSp>
        <p:nvGrpSpPr>
          <p:cNvPr id="20" name="Shape 435"/>
          <p:cNvGrpSpPr/>
          <p:nvPr/>
        </p:nvGrpSpPr>
        <p:grpSpPr>
          <a:xfrm>
            <a:off x="251520" y="627534"/>
            <a:ext cx="392063" cy="291505"/>
            <a:chOff x="5247525" y="3007275"/>
            <a:chExt cx="517575" cy="384825"/>
          </a:xfrm>
        </p:grpSpPr>
        <p:sp>
          <p:nvSpPr>
            <p:cNvPr id="21"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2"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4" name="Diyagram 3"/>
          <p:cNvGraphicFramePr/>
          <p:nvPr>
            <p:extLst>
              <p:ext uri="{D42A27DB-BD31-4B8C-83A1-F6EECF244321}">
                <p14:modId xmlns:p14="http://schemas.microsoft.com/office/powerpoint/2010/main" val="2388063884"/>
              </p:ext>
            </p:extLst>
          </p:nvPr>
        </p:nvGraphicFramePr>
        <p:xfrm>
          <a:off x="2983747" y="2931790"/>
          <a:ext cx="4320480" cy="15121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Resim 5"/>
          <p:cNvPicPr>
            <a:picLocks noChangeAspect="1"/>
          </p:cNvPicPr>
          <p:nvPr/>
        </p:nvPicPr>
        <p:blipFill>
          <a:blip r:embed="rId8"/>
          <a:stretch>
            <a:fillRect/>
          </a:stretch>
        </p:blipFill>
        <p:spPr>
          <a:xfrm>
            <a:off x="231522" y="1455498"/>
            <a:ext cx="2438453" cy="3600656"/>
          </a:xfrm>
          <a:prstGeom prst="rect">
            <a:avLst/>
          </a:prstGeom>
        </p:spPr>
      </p:pic>
      <p:pic>
        <p:nvPicPr>
          <p:cNvPr id="7" name="Resim 6"/>
          <p:cNvPicPr>
            <a:picLocks noChangeAspect="1"/>
          </p:cNvPicPr>
          <p:nvPr/>
        </p:nvPicPr>
        <p:blipFill>
          <a:blip r:embed="rId9"/>
          <a:stretch>
            <a:fillRect/>
          </a:stretch>
        </p:blipFill>
        <p:spPr>
          <a:xfrm>
            <a:off x="2669975" y="1545179"/>
            <a:ext cx="4867275" cy="1238250"/>
          </a:xfrm>
          <a:prstGeom prst="rect">
            <a:avLst/>
          </a:prstGeom>
        </p:spPr>
      </p:pic>
    </p:spTree>
    <p:extLst>
      <p:ext uri="{BB962C8B-B14F-4D97-AF65-F5344CB8AC3E}">
        <p14:creationId xmlns:p14="http://schemas.microsoft.com/office/powerpoint/2010/main" val="42409956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r>
              <a:rPr lang="tr-TR" dirty="0" smtClean="0"/>
              <a:t>Kararların İşlenmesi</a:t>
            </a:r>
            <a:endParaRPr lang="tr-TR" altLang="tr-TR" dirty="0">
              <a:solidFill>
                <a:schemeClr val="bg2">
                  <a:lumMod val="10000"/>
                </a:schemeClr>
              </a:solidFill>
              <a:latin typeface="Arial" charset="0"/>
            </a:endParaRPr>
          </a:p>
        </p:txBody>
      </p:sp>
      <p:sp>
        <p:nvSpPr>
          <p:cNvPr id="192" name="Shape 192"/>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41</a:t>
            </a:fld>
            <a:endParaRPr lang="en"/>
          </a:p>
        </p:txBody>
      </p:sp>
      <p:grpSp>
        <p:nvGrpSpPr>
          <p:cNvPr id="20" name="Shape 435"/>
          <p:cNvGrpSpPr/>
          <p:nvPr/>
        </p:nvGrpSpPr>
        <p:grpSpPr>
          <a:xfrm>
            <a:off x="251520" y="627534"/>
            <a:ext cx="392063" cy="291505"/>
            <a:chOff x="5247525" y="3007275"/>
            <a:chExt cx="517575" cy="384825"/>
          </a:xfrm>
        </p:grpSpPr>
        <p:sp>
          <p:nvSpPr>
            <p:cNvPr id="21"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2"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4" name="Diyagram 3"/>
          <p:cNvGraphicFramePr/>
          <p:nvPr>
            <p:extLst>
              <p:ext uri="{D42A27DB-BD31-4B8C-83A1-F6EECF244321}">
                <p14:modId xmlns:p14="http://schemas.microsoft.com/office/powerpoint/2010/main" val="3995660212"/>
              </p:ext>
            </p:extLst>
          </p:nvPr>
        </p:nvGraphicFramePr>
        <p:xfrm>
          <a:off x="3131840" y="3439932"/>
          <a:ext cx="3240360" cy="15121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Resim 5"/>
          <p:cNvPicPr>
            <a:picLocks noChangeAspect="1"/>
          </p:cNvPicPr>
          <p:nvPr/>
        </p:nvPicPr>
        <p:blipFill>
          <a:blip r:embed="rId8"/>
          <a:stretch>
            <a:fillRect/>
          </a:stretch>
        </p:blipFill>
        <p:spPr>
          <a:xfrm>
            <a:off x="231522" y="1455498"/>
            <a:ext cx="2438453" cy="3600656"/>
          </a:xfrm>
          <a:prstGeom prst="rect">
            <a:avLst/>
          </a:prstGeom>
        </p:spPr>
      </p:pic>
      <p:pic>
        <p:nvPicPr>
          <p:cNvPr id="2" name="Resim 1"/>
          <p:cNvPicPr>
            <a:picLocks noChangeAspect="1"/>
          </p:cNvPicPr>
          <p:nvPr/>
        </p:nvPicPr>
        <p:blipFill>
          <a:blip r:embed="rId9"/>
          <a:stretch>
            <a:fillRect/>
          </a:stretch>
        </p:blipFill>
        <p:spPr>
          <a:xfrm>
            <a:off x="3131840" y="1422257"/>
            <a:ext cx="3600400" cy="1906828"/>
          </a:xfrm>
          <a:prstGeom prst="rect">
            <a:avLst/>
          </a:prstGeom>
        </p:spPr>
      </p:pic>
    </p:spTree>
    <p:extLst>
      <p:ext uri="{BB962C8B-B14F-4D97-AF65-F5344CB8AC3E}">
        <p14:creationId xmlns:p14="http://schemas.microsoft.com/office/powerpoint/2010/main" val="19752502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r>
              <a:rPr lang="tr-TR" dirty="0" smtClean="0"/>
              <a:t>Katılımcı Onayları</a:t>
            </a:r>
            <a:endParaRPr lang="tr-TR" altLang="tr-TR" dirty="0">
              <a:solidFill>
                <a:schemeClr val="bg2">
                  <a:lumMod val="10000"/>
                </a:schemeClr>
              </a:solidFill>
              <a:latin typeface="Arial" charset="0"/>
            </a:endParaRPr>
          </a:p>
        </p:txBody>
      </p:sp>
      <p:sp>
        <p:nvSpPr>
          <p:cNvPr id="192" name="Shape 192"/>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42</a:t>
            </a:fld>
            <a:endParaRPr lang="en"/>
          </a:p>
        </p:txBody>
      </p:sp>
      <p:grpSp>
        <p:nvGrpSpPr>
          <p:cNvPr id="20" name="Shape 435"/>
          <p:cNvGrpSpPr/>
          <p:nvPr/>
        </p:nvGrpSpPr>
        <p:grpSpPr>
          <a:xfrm>
            <a:off x="251520" y="627534"/>
            <a:ext cx="392063" cy="291505"/>
            <a:chOff x="5247525" y="3007275"/>
            <a:chExt cx="517575" cy="384825"/>
          </a:xfrm>
        </p:grpSpPr>
        <p:sp>
          <p:nvSpPr>
            <p:cNvPr id="21"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2"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4" name="Diyagram 3"/>
          <p:cNvGraphicFramePr/>
          <p:nvPr/>
        </p:nvGraphicFramePr>
        <p:xfrm>
          <a:off x="3059832" y="2499742"/>
          <a:ext cx="4320480" cy="15121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Resim 4"/>
          <p:cNvPicPr>
            <a:picLocks noChangeAspect="1"/>
          </p:cNvPicPr>
          <p:nvPr/>
        </p:nvPicPr>
        <p:blipFill>
          <a:blip r:embed="rId8"/>
          <a:stretch>
            <a:fillRect/>
          </a:stretch>
        </p:blipFill>
        <p:spPr>
          <a:xfrm>
            <a:off x="3605814" y="1494483"/>
            <a:ext cx="3270442" cy="930399"/>
          </a:xfrm>
          <a:prstGeom prst="rect">
            <a:avLst/>
          </a:prstGeom>
        </p:spPr>
      </p:pic>
      <p:pic>
        <p:nvPicPr>
          <p:cNvPr id="6" name="Resim 5"/>
          <p:cNvPicPr>
            <a:picLocks noChangeAspect="1"/>
          </p:cNvPicPr>
          <p:nvPr/>
        </p:nvPicPr>
        <p:blipFill>
          <a:blip r:embed="rId9"/>
          <a:stretch>
            <a:fillRect/>
          </a:stretch>
        </p:blipFill>
        <p:spPr>
          <a:xfrm>
            <a:off x="231522" y="1455498"/>
            <a:ext cx="2438453" cy="3600656"/>
          </a:xfrm>
          <a:prstGeom prst="rect">
            <a:avLst/>
          </a:prstGeom>
        </p:spPr>
      </p:pic>
    </p:spTree>
    <p:extLst>
      <p:ext uri="{BB962C8B-B14F-4D97-AF65-F5344CB8AC3E}">
        <p14:creationId xmlns:p14="http://schemas.microsoft.com/office/powerpoint/2010/main" val="40065274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r>
              <a:rPr lang="tr-TR" dirty="0" smtClean="0"/>
              <a:t>Toplantıya katılmayanlar</a:t>
            </a:r>
            <a:endParaRPr lang="tr-TR" altLang="tr-TR" dirty="0">
              <a:solidFill>
                <a:schemeClr val="bg2">
                  <a:lumMod val="10000"/>
                </a:schemeClr>
              </a:solidFill>
              <a:latin typeface="Arial" charset="0"/>
            </a:endParaRPr>
          </a:p>
        </p:txBody>
      </p:sp>
      <p:sp>
        <p:nvSpPr>
          <p:cNvPr id="192" name="Shape 192"/>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43</a:t>
            </a:fld>
            <a:endParaRPr lang="en"/>
          </a:p>
        </p:txBody>
      </p:sp>
      <p:grpSp>
        <p:nvGrpSpPr>
          <p:cNvPr id="20" name="Shape 435"/>
          <p:cNvGrpSpPr/>
          <p:nvPr/>
        </p:nvGrpSpPr>
        <p:grpSpPr>
          <a:xfrm>
            <a:off x="251520" y="627534"/>
            <a:ext cx="392063" cy="291505"/>
            <a:chOff x="5247525" y="3007275"/>
            <a:chExt cx="517575" cy="384825"/>
          </a:xfrm>
        </p:grpSpPr>
        <p:sp>
          <p:nvSpPr>
            <p:cNvPr id="21"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2"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3" name="Diyagram 2"/>
          <p:cNvGraphicFramePr/>
          <p:nvPr>
            <p:extLst>
              <p:ext uri="{D42A27DB-BD31-4B8C-83A1-F6EECF244321}">
                <p14:modId xmlns:p14="http://schemas.microsoft.com/office/powerpoint/2010/main" val="3258981386"/>
              </p:ext>
            </p:extLst>
          </p:nvPr>
        </p:nvGraphicFramePr>
        <p:xfrm>
          <a:off x="3129475" y="1906255"/>
          <a:ext cx="3870176" cy="9453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yagram 4"/>
          <p:cNvGraphicFramePr/>
          <p:nvPr>
            <p:extLst>
              <p:ext uri="{D42A27DB-BD31-4B8C-83A1-F6EECF244321}">
                <p14:modId xmlns:p14="http://schemas.microsoft.com/office/powerpoint/2010/main" val="899142267"/>
              </p:ext>
            </p:extLst>
          </p:nvPr>
        </p:nvGraphicFramePr>
        <p:xfrm>
          <a:off x="2987824" y="3058383"/>
          <a:ext cx="4176464" cy="138557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6" name="Resim 5"/>
          <p:cNvPicPr>
            <a:picLocks noChangeAspect="1"/>
          </p:cNvPicPr>
          <p:nvPr/>
        </p:nvPicPr>
        <p:blipFill>
          <a:blip r:embed="rId13"/>
          <a:stretch>
            <a:fillRect/>
          </a:stretch>
        </p:blipFill>
        <p:spPr>
          <a:xfrm>
            <a:off x="395536" y="1561183"/>
            <a:ext cx="2205600" cy="3256822"/>
          </a:xfrm>
          <a:prstGeom prst="rect">
            <a:avLst/>
          </a:prstGeom>
        </p:spPr>
      </p:pic>
    </p:spTree>
    <p:extLst>
      <p:ext uri="{BB962C8B-B14F-4D97-AF65-F5344CB8AC3E}">
        <p14:creationId xmlns:p14="http://schemas.microsoft.com/office/powerpoint/2010/main" val="19945568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r>
              <a:rPr lang="tr-TR" dirty="0" smtClean="0"/>
              <a:t>Toplantının Kapatılması</a:t>
            </a:r>
            <a:endParaRPr lang="tr-TR" altLang="tr-TR" dirty="0">
              <a:solidFill>
                <a:schemeClr val="bg2">
                  <a:lumMod val="10000"/>
                </a:schemeClr>
              </a:solidFill>
              <a:latin typeface="Arial" charset="0"/>
            </a:endParaRPr>
          </a:p>
        </p:txBody>
      </p:sp>
      <p:sp>
        <p:nvSpPr>
          <p:cNvPr id="192" name="Shape 192"/>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44</a:t>
            </a:fld>
            <a:endParaRPr lang="en"/>
          </a:p>
        </p:txBody>
      </p:sp>
      <p:grpSp>
        <p:nvGrpSpPr>
          <p:cNvPr id="20" name="Shape 435"/>
          <p:cNvGrpSpPr/>
          <p:nvPr/>
        </p:nvGrpSpPr>
        <p:grpSpPr>
          <a:xfrm>
            <a:off x="251520" y="627534"/>
            <a:ext cx="392063" cy="291505"/>
            <a:chOff x="5247525" y="3007275"/>
            <a:chExt cx="517575" cy="384825"/>
          </a:xfrm>
        </p:grpSpPr>
        <p:sp>
          <p:nvSpPr>
            <p:cNvPr id="21"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2"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pic>
        <p:nvPicPr>
          <p:cNvPr id="6" name="Resim 5"/>
          <p:cNvPicPr>
            <a:picLocks noChangeAspect="1"/>
          </p:cNvPicPr>
          <p:nvPr/>
        </p:nvPicPr>
        <p:blipFill>
          <a:blip r:embed="rId3"/>
          <a:stretch>
            <a:fillRect/>
          </a:stretch>
        </p:blipFill>
        <p:spPr>
          <a:xfrm>
            <a:off x="231522" y="1455498"/>
            <a:ext cx="2438453" cy="3600656"/>
          </a:xfrm>
          <a:prstGeom prst="rect">
            <a:avLst/>
          </a:prstGeom>
        </p:spPr>
      </p:pic>
      <p:pic>
        <p:nvPicPr>
          <p:cNvPr id="2" name="Resim 1"/>
          <p:cNvPicPr>
            <a:picLocks noChangeAspect="1"/>
          </p:cNvPicPr>
          <p:nvPr/>
        </p:nvPicPr>
        <p:blipFill>
          <a:blip r:embed="rId4"/>
          <a:stretch>
            <a:fillRect/>
          </a:stretch>
        </p:blipFill>
        <p:spPr>
          <a:xfrm>
            <a:off x="2669975" y="1722447"/>
            <a:ext cx="4162425" cy="1343025"/>
          </a:xfrm>
          <a:prstGeom prst="rect">
            <a:avLst/>
          </a:prstGeom>
        </p:spPr>
      </p:pic>
      <p:graphicFrame>
        <p:nvGraphicFramePr>
          <p:cNvPr id="7" name="Diyagram 6"/>
          <p:cNvGraphicFramePr/>
          <p:nvPr>
            <p:extLst>
              <p:ext uri="{D42A27DB-BD31-4B8C-83A1-F6EECF244321}">
                <p14:modId xmlns:p14="http://schemas.microsoft.com/office/powerpoint/2010/main" val="2408623972"/>
              </p:ext>
            </p:extLst>
          </p:nvPr>
        </p:nvGraphicFramePr>
        <p:xfrm>
          <a:off x="2771800" y="3057710"/>
          <a:ext cx="4276624" cy="12918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7555273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r>
              <a:rPr lang="tr-TR" dirty="0" smtClean="0"/>
              <a:t>Kurum Müdürlüğü Onayı (varsa)</a:t>
            </a:r>
            <a:endParaRPr lang="tr-TR" altLang="tr-TR" dirty="0">
              <a:solidFill>
                <a:schemeClr val="bg2">
                  <a:lumMod val="10000"/>
                </a:schemeClr>
              </a:solidFill>
              <a:latin typeface="Arial" charset="0"/>
            </a:endParaRPr>
          </a:p>
        </p:txBody>
      </p:sp>
      <p:sp>
        <p:nvSpPr>
          <p:cNvPr id="192" name="Shape 192"/>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45</a:t>
            </a:fld>
            <a:endParaRPr lang="en"/>
          </a:p>
        </p:txBody>
      </p:sp>
      <p:grpSp>
        <p:nvGrpSpPr>
          <p:cNvPr id="20" name="Shape 435"/>
          <p:cNvGrpSpPr/>
          <p:nvPr/>
        </p:nvGrpSpPr>
        <p:grpSpPr>
          <a:xfrm>
            <a:off x="251520" y="627534"/>
            <a:ext cx="392063" cy="291505"/>
            <a:chOff x="5247525" y="3007275"/>
            <a:chExt cx="517575" cy="384825"/>
          </a:xfrm>
        </p:grpSpPr>
        <p:sp>
          <p:nvSpPr>
            <p:cNvPr id="21"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2"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pic>
        <p:nvPicPr>
          <p:cNvPr id="6" name="Resim 5"/>
          <p:cNvPicPr>
            <a:picLocks noChangeAspect="1"/>
          </p:cNvPicPr>
          <p:nvPr/>
        </p:nvPicPr>
        <p:blipFill>
          <a:blip r:embed="rId3"/>
          <a:stretch>
            <a:fillRect/>
          </a:stretch>
        </p:blipFill>
        <p:spPr>
          <a:xfrm>
            <a:off x="395536" y="1561183"/>
            <a:ext cx="2205600" cy="3256822"/>
          </a:xfrm>
          <a:prstGeom prst="rect">
            <a:avLst/>
          </a:prstGeom>
        </p:spPr>
      </p:pic>
      <p:graphicFrame>
        <p:nvGraphicFramePr>
          <p:cNvPr id="4" name="Diyagram 3"/>
          <p:cNvGraphicFramePr/>
          <p:nvPr>
            <p:extLst>
              <p:ext uri="{D42A27DB-BD31-4B8C-83A1-F6EECF244321}">
                <p14:modId xmlns:p14="http://schemas.microsoft.com/office/powerpoint/2010/main" val="2142759983"/>
              </p:ext>
            </p:extLst>
          </p:nvPr>
        </p:nvGraphicFramePr>
        <p:xfrm>
          <a:off x="2987806" y="1779662"/>
          <a:ext cx="4196704" cy="11945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8" name="Diyagram 7"/>
          <p:cNvGraphicFramePr/>
          <p:nvPr>
            <p:extLst>
              <p:ext uri="{D42A27DB-BD31-4B8C-83A1-F6EECF244321}">
                <p14:modId xmlns:p14="http://schemas.microsoft.com/office/powerpoint/2010/main" val="3205314075"/>
              </p:ext>
            </p:extLst>
          </p:nvPr>
        </p:nvGraphicFramePr>
        <p:xfrm>
          <a:off x="2987806" y="3189594"/>
          <a:ext cx="4572000" cy="116955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8507211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r>
              <a:rPr lang="tr-TR" dirty="0" smtClean="0"/>
              <a:t>Kararların Takibi</a:t>
            </a:r>
            <a:endParaRPr lang="tr-TR" altLang="tr-TR" dirty="0">
              <a:solidFill>
                <a:schemeClr val="bg2">
                  <a:lumMod val="10000"/>
                </a:schemeClr>
              </a:solidFill>
              <a:latin typeface="Arial" charset="0"/>
            </a:endParaRPr>
          </a:p>
        </p:txBody>
      </p:sp>
      <p:sp>
        <p:nvSpPr>
          <p:cNvPr id="192" name="Shape 192"/>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46</a:t>
            </a:fld>
            <a:endParaRPr lang="en"/>
          </a:p>
        </p:txBody>
      </p:sp>
      <p:grpSp>
        <p:nvGrpSpPr>
          <p:cNvPr id="20" name="Shape 435"/>
          <p:cNvGrpSpPr/>
          <p:nvPr/>
        </p:nvGrpSpPr>
        <p:grpSpPr>
          <a:xfrm>
            <a:off x="251520" y="627534"/>
            <a:ext cx="392063" cy="291505"/>
            <a:chOff x="5247525" y="3007275"/>
            <a:chExt cx="517575" cy="384825"/>
          </a:xfrm>
        </p:grpSpPr>
        <p:sp>
          <p:nvSpPr>
            <p:cNvPr id="21"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2"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pic>
        <p:nvPicPr>
          <p:cNvPr id="2" name="Resim 1"/>
          <p:cNvPicPr>
            <a:picLocks noChangeAspect="1"/>
          </p:cNvPicPr>
          <p:nvPr/>
        </p:nvPicPr>
        <p:blipFill>
          <a:blip r:embed="rId3"/>
          <a:stretch>
            <a:fillRect/>
          </a:stretch>
        </p:blipFill>
        <p:spPr>
          <a:xfrm>
            <a:off x="383666" y="1624898"/>
            <a:ext cx="2604158" cy="3157538"/>
          </a:xfrm>
          <a:prstGeom prst="rect">
            <a:avLst/>
          </a:prstGeom>
        </p:spPr>
      </p:pic>
      <p:graphicFrame>
        <p:nvGraphicFramePr>
          <p:cNvPr id="4" name="Diyagram 3"/>
          <p:cNvGraphicFramePr/>
          <p:nvPr>
            <p:extLst>
              <p:ext uri="{D42A27DB-BD31-4B8C-83A1-F6EECF244321}">
                <p14:modId xmlns:p14="http://schemas.microsoft.com/office/powerpoint/2010/main" val="942610949"/>
              </p:ext>
            </p:extLst>
          </p:nvPr>
        </p:nvGraphicFramePr>
        <p:xfrm>
          <a:off x="3059832" y="1347614"/>
          <a:ext cx="3816424" cy="165618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 name="Resim 4"/>
          <p:cNvPicPr>
            <a:picLocks noChangeAspect="1"/>
          </p:cNvPicPr>
          <p:nvPr/>
        </p:nvPicPr>
        <p:blipFill>
          <a:blip r:embed="rId9"/>
          <a:stretch>
            <a:fillRect/>
          </a:stretch>
        </p:blipFill>
        <p:spPr>
          <a:xfrm>
            <a:off x="3059832" y="3003797"/>
            <a:ext cx="3816424" cy="1914517"/>
          </a:xfrm>
          <a:prstGeom prst="rect">
            <a:avLst/>
          </a:prstGeom>
        </p:spPr>
      </p:pic>
    </p:spTree>
    <p:extLst>
      <p:ext uri="{BB962C8B-B14F-4D97-AF65-F5344CB8AC3E}">
        <p14:creationId xmlns:p14="http://schemas.microsoft.com/office/powerpoint/2010/main" val="37547511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xfrm>
            <a:off x="463525" y="2871148"/>
            <a:ext cx="4094400" cy="1159800"/>
          </a:xfrm>
          <a:prstGeom prst="rect">
            <a:avLst/>
          </a:prstGeom>
        </p:spPr>
        <p:txBody>
          <a:bodyPr wrap="square" lIns="91425" tIns="91425" rIns="91425" bIns="91425" anchor="b" anchorCtr="0">
            <a:noAutofit/>
          </a:bodyPr>
          <a:lstStyle/>
          <a:p>
            <a:pPr marL="0" lvl="0" indent="0" rtl="0">
              <a:spcBef>
                <a:spcPts val="0"/>
              </a:spcBef>
              <a:buNone/>
            </a:pPr>
            <a:r>
              <a:rPr lang="tr-TR" dirty="0" smtClean="0"/>
              <a:t>YAPILACAKLAR</a:t>
            </a:r>
            <a:endParaRPr lang="en" dirty="0"/>
          </a:p>
        </p:txBody>
      </p:sp>
      <p:sp>
        <p:nvSpPr>
          <p:cNvPr id="222" name="Shape 222"/>
          <p:cNvSpPr txBox="1">
            <a:spLocks noGrp="1"/>
          </p:cNvSpPr>
          <p:nvPr>
            <p:ph type="subTitle" idx="1"/>
          </p:nvPr>
        </p:nvSpPr>
        <p:spPr>
          <a:xfrm>
            <a:off x="463525" y="3975449"/>
            <a:ext cx="4094400" cy="784800"/>
          </a:xfrm>
          <a:prstGeom prst="rect">
            <a:avLst/>
          </a:prstGeom>
        </p:spPr>
        <p:txBody>
          <a:bodyPr wrap="square" lIns="91425" tIns="91425" rIns="91425" bIns="91425" anchor="t" anchorCtr="0">
            <a:noAutofit/>
          </a:bodyPr>
          <a:lstStyle/>
          <a:p>
            <a:pPr marL="0" lvl="0" indent="0" rtl="0">
              <a:spcBef>
                <a:spcPts val="0"/>
              </a:spcBef>
              <a:buNone/>
            </a:pPr>
            <a:endParaRPr lang="en" dirty="0"/>
          </a:p>
        </p:txBody>
      </p:sp>
      <p:sp>
        <p:nvSpPr>
          <p:cNvPr id="223" name="Shape 223"/>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47</a:t>
            </a:fld>
            <a:endParaRPr lang="en"/>
          </a:p>
        </p:txBody>
      </p:sp>
      <p:sp>
        <p:nvSpPr>
          <p:cNvPr id="224" name="Shape 224"/>
          <p:cNvSpPr txBox="1"/>
          <p:nvPr/>
        </p:nvSpPr>
        <p:spPr>
          <a:xfrm>
            <a:off x="463525" y="0"/>
            <a:ext cx="2181600" cy="3136200"/>
          </a:xfrm>
          <a:prstGeom prst="rect">
            <a:avLst/>
          </a:prstGeom>
          <a:noFill/>
          <a:ln>
            <a:noFill/>
          </a:ln>
        </p:spPr>
        <p:txBody>
          <a:bodyPr wrap="square" lIns="91425" tIns="91425" rIns="91425" bIns="91425" anchor="b" anchorCtr="0">
            <a:noAutofit/>
          </a:bodyPr>
          <a:lstStyle/>
          <a:p>
            <a:pPr marL="0" lvl="0" indent="0">
              <a:spcBef>
                <a:spcPts val="0"/>
              </a:spcBef>
              <a:buNone/>
            </a:pPr>
            <a:r>
              <a:rPr lang="tr-TR" sz="12000" b="1" dirty="0" smtClean="0">
                <a:solidFill>
                  <a:srgbClr val="3F5378"/>
                </a:solidFill>
                <a:latin typeface="Roboto Condensed"/>
                <a:ea typeface="Roboto Condensed"/>
                <a:cs typeface="Roboto Condensed"/>
                <a:sym typeface="Roboto Condensed"/>
              </a:rPr>
              <a:t>7</a:t>
            </a:r>
            <a:endParaRPr lang="en" sz="12000" b="1" dirty="0">
              <a:solidFill>
                <a:srgbClr val="3F5378"/>
              </a:solidFill>
              <a:latin typeface="Roboto Condensed"/>
              <a:ea typeface="Roboto Condensed"/>
              <a:cs typeface="Roboto Condensed"/>
              <a:sym typeface="Roboto Condensed"/>
            </a:endParaRPr>
          </a:p>
        </p:txBody>
      </p:sp>
    </p:spTree>
    <p:extLst>
      <p:ext uri="{BB962C8B-B14F-4D97-AF65-F5344CB8AC3E}">
        <p14:creationId xmlns:p14="http://schemas.microsoft.com/office/powerpoint/2010/main" val="28388778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r>
              <a:rPr lang="tr-TR" dirty="0" smtClean="0"/>
              <a:t>İlçelerce Yapılması Gerekenler</a:t>
            </a:r>
            <a:endParaRPr lang="tr-TR" altLang="tr-TR" dirty="0">
              <a:solidFill>
                <a:schemeClr val="bg2">
                  <a:lumMod val="10000"/>
                </a:schemeClr>
              </a:solidFill>
              <a:latin typeface="Arial" charset="0"/>
            </a:endParaRPr>
          </a:p>
        </p:txBody>
      </p:sp>
      <p:sp>
        <p:nvSpPr>
          <p:cNvPr id="192" name="Shape 192"/>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48</a:t>
            </a:fld>
            <a:endParaRPr lang="en"/>
          </a:p>
        </p:txBody>
      </p:sp>
      <p:grpSp>
        <p:nvGrpSpPr>
          <p:cNvPr id="20" name="Shape 435"/>
          <p:cNvGrpSpPr/>
          <p:nvPr/>
        </p:nvGrpSpPr>
        <p:grpSpPr>
          <a:xfrm>
            <a:off x="251520" y="627534"/>
            <a:ext cx="392063" cy="291505"/>
            <a:chOff x="5247525" y="3007275"/>
            <a:chExt cx="517575" cy="384825"/>
          </a:xfrm>
        </p:grpSpPr>
        <p:sp>
          <p:nvSpPr>
            <p:cNvPr id="21"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22"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2" name="Diyagram 1"/>
          <p:cNvGraphicFramePr/>
          <p:nvPr>
            <p:extLst>
              <p:ext uri="{D42A27DB-BD31-4B8C-83A1-F6EECF244321}">
                <p14:modId xmlns:p14="http://schemas.microsoft.com/office/powerpoint/2010/main" val="1074231567"/>
              </p:ext>
            </p:extLst>
          </p:nvPr>
        </p:nvGraphicFramePr>
        <p:xfrm>
          <a:off x="971600" y="1419622"/>
          <a:ext cx="5688632" cy="33843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969842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Shape 502"/>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49</a:t>
            </a:fld>
            <a:endParaRPr lang="en"/>
          </a:p>
        </p:txBody>
      </p:sp>
      <p:sp>
        <p:nvSpPr>
          <p:cNvPr id="503" name="Shape 503"/>
          <p:cNvSpPr txBox="1">
            <a:spLocks noGrp="1"/>
          </p:cNvSpPr>
          <p:nvPr>
            <p:ph type="ctrTitle" idx="4294967295"/>
          </p:nvPr>
        </p:nvSpPr>
        <p:spPr>
          <a:xfrm>
            <a:off x="1187624" y="1275606"/>
            <a:ext cx="6593700" cy="1159800"/>
          </a:xfrm>
          <a:prstGeom prst="rect">
            <a:avLst/>
          </a:prstGeom>
        </p:spPr>
        <p:txBody>
          <a:bodyPr wrap="square" lIns="91425" tIns="91425" rIns="91425" bIns="91425" anchor="ctr" anchorCtr="0">
            <a:noAutofit/>
          </a:bodyPr>
          <a:lstStyle/>
          <a:p>
            <a:pPr marL="0" lvl="0" indent="0" algn="ctr" rtl="0">
              <a:spcBef>
                <a:spcPts val="0"/>
              </a:spcBef>
              <a:buNone/>
            </a:pPr>
            <a:r>
              <a:rPr lang="en" sz="6000" dirty="0" smtClean="0">
                <a:solidFill>
                  <a:srgbClr val="FF9800"/>
                </a:solidFill>
              </a:rPr>
              <a:t>T</a:t>
            </a:r>
            <a:r>
              <a:rPr lang="tr-TR" sz="6000" dirty="0" err="1" smtClean="0">
                <a:solidFill>
                  <a:srgbClr val="FF9800"/>
                </a:solidFill>
              </a:rPr>
              <a:t>eşekkürler</a:t>
            </a:r>
            <a:r>
              <a:rPr lang="en" sz="6000" dirty="0" smtClean="0">
                <a:solidFill>
                  <a:srgbClr val="FF9800"/>
                </a:solidFill>
              </a:rPr>
              <a:t>!</a:t>
            </a:r>
            <a:endParaRPr lang="en" sz="6000" dirty="0">
              <a:solidFill>
                <a:srgbClr val="FF9800"/>
              </a:solidFill>
            </a:endParaRPr>
          </a:p>
        </p:txBody>
      </p:sp>
      <p:sp>
        <p:nvSpPr>
          <p:cNvPr id="504" name="Shape 504"/>
          <p:cNvSpPr txBox="1">
            <a:spLocks noGrp="1"/>
          </p:cNvSpPr>
          <p:nvPr>
            <p:ph type="subTitle" idx="4294967295"/>
          </p:nvPr>
        </p:nvSpPr>
        <p:spPr>
          <a:xfrm>
            <a:off x="1275150" y="2643758"/>
            <a:ext cx="6593700" cy="1928442"/>
          </a:xfrm>
          <a:prstGeom prst="rect">
            <a:avLst/>
          </a:prstGeom>
        </p:spPr>
        <p:txBody>
          <a:bodyPr wrap="square" lIns="91425" tIns="91425" rIns="91425" bIns="91425" anchor="ctr" anchorCtr="0">
            <a:noAutofit/>
          </a:bodyPr>
          <a:lstStyle/>
          <a:p>
            <a:pPr marL="0" lvl="0" indent="0" algn="ctr" rtl="0">
              <a:spcBef>
                <a:spcPts val="0"/>
              </a:spcBef>
              <a:spcAft>
                <a:spcPts val="0"/>
              </a:spcAft>
              <a:buNone/>
            </a:pPr>
            <a:r>
              <a:rPr lang="tr-TR" sz="2000" b="1" dirty="0" smtClean="0"/>
              <a:t>emufredat54@meb.gov.tr</a:t>
            </a:r>
            <a:endParaRPr lang="en" sz="2000" b="1" dirty="0"/>
          </a:p>
          <a:p>
            <a:pPr lvl="0" indent="-69850" algn="ctr">
              <a:spcBef>
                <a:spcPts val="0"/>
              </a:spcBef>
              <a:spcAft>
                <a:spcPts val="0"/>
              </a:spcAft>
              <a:buClr>
                <a:schemeClr val="dk1"/>
              </a:buClr>
              <a:buSzPts val="1100"/>
              <a:buNone/>
            </a:pPr>
            <a:r>
              <a:rPr lang="tr-TR" sz="2000" dirty="0">
                <a:hlinkClick r:id="rId3"/>
              </a:rPr>
              <a:t>http://</a:t>
            </a:r>
            <a:r>
              <a:rPr lang="tr-TR" sz="2000" dirty="0" smtClean="0">
                <a:hlinkClick r:id="rId3"/>
              </a:rPr>
              <a:t>sakarya.meb.gov.tr/dosya/emufredat/</a:t>
            </a:r>
            <a:endParaRPr lang="tr-TR" sz="2000" dirty="0" smtClean="0"/>
          </a:p>
          <a:p>
            <a:pPr lvl="0" indent="-69850" algn="ctr">
              <a:spcBef>
                <a:spcPts val="0"/>
              </a:spcBef>
              <a:spcAft>
                <a:spcPts val="0"/>
              </a:spcAft>
              <a:buClr>
                <a:schemeClr val="dk1"/>
              </a:buClr>
              <a:buSzPts val="1100"/>
              <a:buNone/>
            </a:pPr>
            <a:r>
              <a:rPr lang="tr-TR" sz="2000" dirty="0"/>
              <a:t>http://e-mufredat.meb.gov.tr/</a:t>
            </a:r>
            <a:endParaRPr lang="en"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Shape 502"/>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5</a:t>
            </a:fld>
            <a:endParaRPr lang="en"/>
          </a:p>
        </p:txBody>
      </p:sp>
      <p:graphicFrame>
        <p:nvGraphicFramePr>
          <p:cNvPr id="2" name="Diyagram 1"/>
          <p:cNvGraphicFramePr/>
          <p:nvPr>
            <p:extLst>
              <p:ext uri="{D42A27DB-BD31-4B8C-83A1-F6EECF244321}">
                <p14:modId xmlns:p14="http://schemas.microsoft.com/office/powerpoint/2010/main" val="1007066720"/>
              </p:ext>
            </p:extLst>
          </p:nvPr>
        </p:nvGraphicFramePr>
        <p:xfrm>
          <a:off x="1524000" y="539750"/>
          <a:ext cx="556828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yagram 4"/>
          <p:cNvGraphicFramePr/>
          <p:nvPr>
            <p:extLst>
              <p:ext uri="{D42A27DB-BD31-4B8C-83A1-F6EECF244321}">
                <p14:modId xmlns:p14="http://schemas.microsoft.com/office/powerpoint/2010/main" val="2602519781"/>
              </p:ext>
            </p:extLst>
          </p:nvPr>
        </p:nvGraphicFramePr>
        <p:xfrm>
          <a:off x="2195736" y="627534"/>
          <a:ext cx="2952328" cy="50405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4" name="Diyagram 3"/>
          <p:cNvGraphicFramePr/>
          <p:nvPr>
            <p:extLst>
              <p:ext uri="{D42A27DB-BD31-4B8C-83A1-F6EECF244321}">
                <p14:modId xmlns:p14="http://schemas.microsoft.com/office/powerpoint/2010/main" val="470120894"/>
              </p:ext>
            </p:extLst>
          </p:nvPr>
        </p:nvGraphicFramePr>
        <p:xfrm>
          <a:off x="2195736" y="4151957"/>
          <a:ext cx="2880320" cy="451793"/>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178898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rtl="0">
              <a:spcBef>
                <a:spcPts val="0"/>
              </a:spcBef>
              <a:buNone/>
            </a:pPr>
            <a:r>
              <a:rPr lang="tr-TR" dirty="0" smtClean="0"/>
              <a:t>KURULLAR</a:t>
            </a:r>
            <a:endParaRPr lang="en" dirty="0"/>
          </a:p>
        </p:txBody>
      </p:sp>
      <p:sp>
        <p:nvSpPr>
          <p:cNvPr id="419" name="Shape 419"/>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6</a:t>
            </a:fld>
            <a:endParaRPr lang="en"/>
          </a:p>
        </p:txBody>
      </p:sp>
      <p:grpSp>
        <p:nvGrpSpPr>
          <p:cNvPr id="435" name="Shape 435"/>
          <p:cNvGrpSpPr/>
          <p:nvPr/>
        </p:nvGrpSpPr>
        <p:grpSpPr>
          <a:xfrm>
            <a:off x="270943" y="629920"/>
            <a:ext cx="392063" cy="291505"/>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3" name="Diyagram 2"/>
          <p:cNvGraphicFramePr/>
          <p:nvPr>
            <p:extLst>
              <p:ext uri="{D42A27DB-BD31-4B8C-83A1-F6EECF244321}">
                <p14:modId xmlns:p14="http://schemas.microsoft.com/office/powerpoint/2010/main" val="2796964064"/>
              </p:ext>
            </p:extLst>
          </p:nvPr>
        </p:nvGraphicFramePr>
        <p:xfrm>
          <a:off x="390918" y="1419622"/>
          <a:ext cx="7349433" cy="32403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73589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xfrm>
            <a:off x="463524" y="2871148"/>
            <a:ext cx="4828555" cy="1159800"/>
          </a:xfrm>
          <a:prstGeom prst="rect">
            <a:avLst/>
          </a:prstGeom>
        </p:spPr>
        <p:txBody>
          <a:bodyPr wrap="square" lIns="91425" tIns="91425" rIns="91425" bIns="91425" anchor="b" anchorCtr="0">
            <a:noAutofit/>
          </a:bodyPr>
          <a:lstStyle/>
          <a:p>
            <a:pPr marL="0" lvl="0" indent="0" rtl="0">
              <a:spcBef>
                <a:spcPts val="0"/>
              </a:spcBef>
              <a:buNone/>
            </a:pPr>
            <a:r>
              <a:rPr lang="tr-TR" dirty="0" smtClean="0"/>
              <a:t>EĞİTİM KURUMUNDAKİ KURULLAR</a:t>
            </a:r>
            <a:endParaRPr lang="en" dirty="0"/>
          </a:p>
        </p:txBody>
      </p:sp>
      <p:sp>
        <p:nvSpPr>
          <p:cNvPr id="222" name="Shape 222"/>
          <p:cNvSpPr txBox="1">
            <a:spLocks noGrp="1"/>
          </p:cNvSpPr>
          <p:nvPr>
            <p:ph type="subTitle" idx="1"/>
          </p:nvPr>
        </p:nvSpPr>
        <p:spPr>
          <a:xfrm>
            <a:off x="463525" y="3975449"/>
            <a:ext cx="4094400" cy="784800"/>
          </a:xfrm>
          <a:prstGeom prst="rect">
            <a:avLst/>
          </a:prstGeom>
        </p:spPr>
        <p:txBody>
          <a:bodyPr wrap="square" lIns="91425" tIns="91425" rIns="91425" bIns="91425" anchor="t" anchorCtr="0">
            <a:noAutofit/>
          </a:bodyPr>
          <a:lstStyle/>
          <a:p>
            <a:pPr marL="0" lvl="0" indent="0" rtl="0">
              <a:spcBef>
                <a:spcPts val="0"/>
              </a:spcBef>
              <a:buNone/>
            </a:pPr>
            <a:endParaRPr lang="en" dirty="0"/>
          </a:p>
        </p:txBody>
      </p:sp>
      <p:sp>
        <p:nvSpPr>
          <p:cNvPr id="223" name="Shape 223"/>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7</a:t>
            </a:fld>
            <a:endParaRPr lang="en"/>
          </a:p>
        </p:txBody>
      </p:sp>
      <p:sp>
        <p:nvSpPr>
          <p:cNvPr id="224" name="Shape 224"/>
          <p:cNvSpPr txBox="1"/>
          <p:nvPr/>
        </p:nvSpPr>
        <p:spPr>
          <a:xfrm>
            <a:off x="463525" y="0"/>
            <a:ext cx="2181600" cy="3136200"/>
          </a:xfrm>
          <a:prstGeom prst="rect">
            <a:avLst/>
          </a:prstGeom>
          <a:noFill/>
          <a:ln>
            <a:noFill/>
          </a:ln>
        </p:spPr>
        <p:txBody>
          <a:bodyPr wrap="square" lIns="91425" tIns="91425" rIns="91425" bIns="91425" anchor="b" anchorCtr="0">
            <a:noAutofit/>
          </a:bodyPr>
          <a:lstStyle/>
          <a:p>
            <a:pPr marL="0" lvl="0" indent="0">
              <a:spcBef>
                <a:spcPts val="0"/>
              </a:spcBef>
              <a:buNone/>
            </a:pPr>
            <a:r>
              <a:rPr lang="en" sz="12000" b="1" dirty="0">
                <a:solidFill>
                  <a:srgbClr val="3F5378"/>
                </a:solidFill>
                <a:latin typeface="Roboto Condensed"/>
                <a:ea typeface="Roboto Condensed"/>
                <a:cs typeface="Roboto Condensed"/>
                <a:sym typeface="Roboto Condensed"/>
              </a:rPr>
              <a:t>1</a:t>
            </a:r>
          </a:p>
        </p:txBody>
      </p:sp>
    </p:spTree>
    <p:extLst>
      <p:ext uri="{BB962C8B-B14F-4D97-AF65-F5344CB8AC3E}">
        <p14:creationId xmlns:p14="http://schemas.microsoft.com/office/powerpoint/2010/main" val="1760031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rtl="0">
              <a:spcBef>
                <a:spcPts val="0"/>
              </a:spcBef>
              <a:buNone/>
            </a:pPr>
            <a:r>
              <a:rPr lang="tr-TR" dirty="0" smtClean="0"/>
              <a:t>Eğitim Kurumu Kurulları</a:t>
            </a:r>
            <a:endParaRPr lang="en" dirty="0"/>
          </a:p>
        </p:txBody>
      </p:sp>
      <p:sp>
        <p:nvSpPr>
          <p:cNvPr id="419" name="Shape 419"/>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8</a:t>
            </a:fld>
            <a:endParaRPr lang="en"/>
          </a:p>
        </p:txBody>
      </p:sp>
      <p:grpSp>
        <p:nvGrpSpPr>
          <p:cNvPr id="435" name="Shape 435"/>
          <p:cNvGrpSpPr/>
          <p:nvPr/>
        </p:nvGrpSpPr>
        <p:grpSpPr>
          <a:xfrm>
            <a:off x="270943" y="629920"/>
            <a:ext cx="392063" cy="291505"/>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2" name="Tablo 1"/>
          <p:cNvGraphicFramePr>
            <a:graphicFrameLocks noGrp="1"/>
          </p:cNvGraphicFramePr>
          <p:nvPr>
            <p:extLst>
              <p:ext uri="{D42A27DB-BD31-4B8C-83A1-F6EECF244321}">
                <p14:modId xmlns:p14="http://schemas.microsoft.com/office/powerpoint/2010/main" val="2308919587"/>
              </p:ext>
            </p:extLst>
          </p:nvPr>
        </p:nvGraphicFramePr>
        <p:xfrm>
          <a:off x="403089" y="1441550"/>
          <a:ext cx="6473167" cy="3434456"/>
        </p:xfrm>
        <a:graphic>
          <a:graphicData uri="http://schemas.openxmlformats.org/drawingml/2006/table">
            <a:tbl>
              <a:tblPr/>
              <a:tblGrid>
                <a:gridCol w="1060497"/>
                <a:gridCol w="5412670"/>
              </a:tblGrid>
              <a:tr h="218556">
                <a:tc>
                  <a:txBody>
                    <a:bodyPr/>
                    <a:lstStyle/>
                    <a:p>
                      <a:pPr algn="l" fontAlgn="t"/>
                      <a:r>
                        <a:rPr lang="tr-TR" sz="1200" b="1" i="0" u="none" strike="noStrike" dirty="0">
                          <a:solidFill>
                            <a:srgbClr val="FFFFFF"/>
                          </a:solidFill>
                          <a:effectLst/>
                          <a:latin typeface="Calibri"/>
                        </a:rPr>
                        <a:t>KURUL</a:t>
                      </a:r>
                    </a:p>
                  </a:txBody>
                  <a:tcPr marL="7151" marR="7151" marT="71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l" fontAlgn="t"/>
                      <a:r>
                        <a:rPr lang="tr-TR" sz="1200" b="1" i="0" u="none" strike="noStrike" dirty="0">
                          <a:solidFill>
                            <a:srgbClr val="FFFFFF"/>
                          </a:solidFill>
                          <a:effectLst/>
                          <a:latin typeface="Calibri"/>
                        </a:rPr>
                        <a:t>Öğretmenler Kurulu</a:t>
                      </a:r>
                    </a:p>
                  </a:txBody>
                  <a:tcPr marL="7151" marR="7151" marT="71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218556">
                <a:tc>
                  <a:txBody>
                    <a:bodyPr/>
                    <a:lstStyle/>
                    <a:p>
                      <a:pPr algn="l" fontAlgn="t"/>
                      <a:r>
                        <a:rPr lang="tr-TR" sz="1200" b="0" i="0" u="none" strike="noStrike">
                          <a:solidFill>
                            <a:srgbClr val="000000"/>
                          </a:solidFill>
                          <a:effectLst/>
                          <a:latin typeface="Calibri"/>
                        </a:rPr>
                        <a:t>SORUMLU</a:t>
                      </a:r>
                    </a:p>
                  </a:txBody>
                  <a:tcPr marL="7151" marR="7151" marT="71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tr-TR" sz="1200" b="0" i="0" u="none" strike="noStrike" dirty="0">
                          <a:solidFill>
                            <a:srgbClr val="000000"/>
                          </a:solidFill>
                          <a:effectLst/>
                          <a:latin typeface="Calibri"/>
                        </a:rPr>
                        <a:t>Kurum</a:t>
                      </a:r>
                    </a:p>
                  </a:txBody>
                  <a:tcPr marL="7151" marR="7151" marT="71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671280">
                <a:tc>
                  <a:txBody>
                    <a:bodyPr/>
                    <a:lstStyle/>
                    <a:p>
                      <a:pPr algn="l" fontAlgn="t"/>
                      <a:r>
                        <a:rPr lang="tr-TR" sz="1200" b="0" i="0" u="none" strike="noStrike">
                          <a:solidFill>
                            <a:srgbClr val="000000"/>
                          </a:solidFill>
                          <a:effectLst/>
                          <a:latin typeface="Calibri"/>
                        </a:rPr>
                        <a:t>DAYANAK</a:t>
                      </a:r>
                    </a:p>
                  </a:txBody>
                  <a:tcPr marL="7151" marR="7151" marT="71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dirty="0">
                          <a:solidFill>
                            <a:srgbClr val="000000"/>
                          </a:solidFill>
                          <a:effectLst/>
                          <a:latin typeface="Calibri"/>
                        </a:rPr>
                        <a:t>Madde 9 – (1) Öğretmenler kurulu, eğitim kurumu müdürünün başkanlığında, müdür başyardımcısı, müdür yardımcıları, öğretmenler, uzman ve eğitici personelden oluşur.</a:t>
                      </a:r>
                    </a:p>
                  </a:txBody>
                  <a:tcPr marL="7151" marR="7151" marT="71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0058">
                <a:tc>
                  <a:txBody>
                    <a:bodyPr/>
                    <a:lstStyle/>
                    <a:p>
                      <a:pPr algn="l" fontAlgn="t"/>
                      <a:r>
                        <a:rPr lang="tr-TR" sz="1200" b="0" i="0" u="none" strike="noStrike">
                          <a:solidFill>
                            <a:srgbClr val="000000"/>
                          </a:solidFill>
                          <a:effectLst/>
                          <a:latin typeface="Calibri"/>
                        </a:rPr>
                        <a:t>ZAMAN</a:t>
                      </a:r>
                    </a:p>
                  </a:txBody>
                  <a:tcPr marL="7151" marR="7151" marT="71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tr-TR" sz="1200" b="0" i="0" u="none" strike="noStrike">
                          <a:solidFill>
                            <a:srgbClr val="000000"/>
                          </a:solidFill>
                          <a:effectLst/>
                          <a:latin typeface="Calibri"/>
                        </a:rPr>
                        <a:t>1. Eylül ayının ilk 3 iş günü içinde,</a:t>
                      </a:r>
                      <a:br>
                        <a:rPr lang="tr-TR" sz="1200" b="0" i="0" u="none" strike="noStrike">
                          <a:solidFill>
                            <a:srgbClr val="000000"/>
                          </a:solidFill>
                          <a:effectLst/>
                          <a:latin typeface="Calibri"/>
                        </a:rPr>
                      </a:br>
                      <a:r>
                        <a:rPr lang="tr-TR" sz="1200" b="0" i="0" u="none" strike="noStrike">
                          <a:solidFill>
                            <a:srgbClr val="000000"/>
                          </a:solidFill>
                          <a:effectLst/>
                          <a:latin typeface="Calibri"/>
                        </a:rPr>
                        <a:t>2. İkinci dönemin ilk haftasında ilk 2 iş günü içinde,</a:t>
                      </a:r>
                      <a:br>
                        <a:rPr lang="tr-TR" sz="1200" b="0" i="0" u="none" strike="noStrike">
                          <a:solidFill>
                            <a:srgbClr val="000000"/>
                          </a:solidFill>
                          <a:effectLst/>
                          <a:latin typeface="Calibri"/>
                        </a:rPr>
                      </a:br>
                      <a:r>
                        <a:rPr lang="tr-TR" sz="1200" b="0" i="0" u="none" strike="noStrike">
                          <a:solidFill>
                            <a:srgbClr val="000000"/>
                          </a:solidFill>
                          <a:effectLst/>
                          <a:latin typeface="Calibri"/>
                        </a:rPr>
                        <a:t>3. Ders yılı bitimini takip eden haftanın ilk 2 iş günü içinde.</a:t>
                      </a:r>
                    </a:p>
                  </a:txBody>
                  <a:tcPr marL="7151" marR="7151" marT="71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1686006">
                <a:tc>
                  <a:txBody>
                    <a:bodyPr/>
                    <a:lstStyle/>
                    <a:p>
                      <a:pPr algn="l" fontAlgn="t"/>
                      <a:r>
                        <a:rPr lang="tr-TR" sz="1200" b="0" i="0" u="none" strike="noStrike">
                          <a:solidFill>
                            <a:srgbClr val="000000"/>
                          </a:solidFill>
                          <a:effectLst/>
                          <a:latin typeface="Calibri"/>
                        </a:rPr>
                        <a:t>AÇIKLAMA</a:t>
                      </a:r>
                    </a:p>
                  </a:txBody>
                  <a:tcPr marL="7151" marR="7151" marT="71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tr-TR" sz="1200" b="0" i="0" u="none" strike="noStrike" dirty="0">
                          <a:solidFill>
                            <a:srgbClr val="000000"/>
                          </a:solidFill>
                          <a:effectLst/>
                          <a:latin typeface="Calibri"/>
                        </a:rPr>
                        <a:t>1. Kurulun başkanı eğitim kurumu müdürü ya da görevlendireceği müdür yardımcısıdır.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2. Okul öncesi eğitim kurumları ile ilkokullarda sınıf/şube öğretmenler kurulu oluşturulmaz</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3. Toplantı en az 5 gün öncesinden katılımcılarına sistem üzerinden duyurulur.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4. Kararlar oy çokluğu ile (%51 ve üzeri) alınır. Eşitlik halinde zümre başkanının katıldığı görüş kabul edilir.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5. Kurulun sekretarya işleri kurul başkanı tarafından yürütülür.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6. Kurul eğitim kurumu müdürünün onayından sonra işleme girer.</a:t>
                      </a:r>
                    </a:p>
                  </a:txBody>
                  <a:tcPr marL="7151" marR="7151" marT="715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30423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wrap="square" lIns="91425" tIns="91425" rIns="91425" bIns="91425" anchor="ctr" anchorCtr="0">
            <a:noAutofit/>
          </a:bodyPr>
          <a:lstStyle/>
          <a:p>
            <a:pPr marL="0" lvl="0" indent="0" rtl="0">
              <a:spcBef>
                <a:spcPts val="0"/>
              </a:spcBef>
              <a:buNone/>
            </a:pPr>
            <a:r>
              <a:rPr lang="tr-TR" dirty="0" smtClean="0"/>
              <a:t>Eğitim Kurumu Kurulları</a:t>
            </a:r>
            <a:endParaRPr lang="en" dirty="0"/>
          </a:p>
        </p:txBody>
      </p:sp>
      <p:sp>
        <p:nvSpPr>
          <p:cNvPr id="419" name="Shape 419"/>
          <p:cNvSpPr txBox="1">
            <a:spLocks noGrp="1"/>
          </p:cNvSpPr>
          <p:nvPr>
            <p:ph type="sldNum" idx="12"/>
          </p:nvPr>
        </p:nvSpPr>
        <p:spPr>
          <a:xfrm>
            <a:off x="7618000" y="4636500"/>
            <a:ext cx="1487400" cy="315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9</a:t>
            </a:fld>
            <a:endParaRPr lang="en"/>
          </a:p>
        </p:txBody>
      </p:sp>
      <p:grpSp>
        <p:nvGrpSpPr>
          <p:cNvPr id="435" name="Shape 435"/>
          <p:cNvGrpSpPr/>
          <p:nvPr/>
        </p:nvGrpSpPr>
        <p:grpSpPr>
          <a:xfrm>
            <a:off x="270943" y="629920"/>
            <a:ext cx="392063" cy="291505"/>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grpSp>
      <p:graphicFrame>
        <p:nvGraphicFramePr>
          <p:cNvPr id="4" name="Tablo 3"/>
          <p:cNvGraphicFramePr>
            <a:graphicFrameLocks noGrp="1"/>
          </p:cNvGraphicFramePr>
          <p:nvPr>
            <p:extLst>
              <p:ext uri="{D42A27DB-BD31-4B8C-83A1-F6EECF244321}">
                <p14:modId xmlns:p14="http://schemas.microsoft.com/office/powerpoint/2010/main" val="1507355869"/>
              </p:ext>
            </p:extLst>
          </p:nvPr>
        </p:nvGraphicFramePr>
        <p:xfrm>
          <a:off x="381588" y="1491630"/>
          <a:ext cx="6793989" cy="3215120"/>
        </p:xfrm>
        <a:graphic>
          <a:graphicData uri="http://schemas.openxmlformats.org/drawingml/2006/table">
            <a:tbl>
              <a:tblPr/>
              <a:tblGrid>
                <a:gridCol w="1113058"/>
                <a:gridCol w="5680931"/>
              </a:tblGrid>
              <a:tr h="247561">
                <a:tc>
                  <a:txBody>
                    <a:bodyPr/>
                    <a:lstStyle/>
                    <a:p>
                      <a:pPr algn="l" fontAlgn="t"/>
                      <a:r>
                        <a:rPr lang="tr-TR" sz="1200" b="1" i="0" u="none" strike="noStrike" dirty="0">
                          <a:solidFill>
                            <a:srgbClr val="FFFFFF"/>
                          </a:solidFill>
                          <a:effectLst/>
                          <a:latin typeface="Calibri"/>
                        </a:rPr>
                        <a:t>KURUL</a:t>
                      </a:r>
                    </a:p>
                  </a:txBody>
                  <a:tcPr marL="7986" marR="7986" marT="798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t"/>
                      <a:r>
                        <a:rPr lang="tr-TR" sz="1200" b="1" i="0" u="none" strike="noStrike" dirty="0">
                          <a:solidFill>
                            <a:srgbClr val="FFFFFF"/>
                          </a:solidFill>
                          <a:effectLst/>
                          <a:latin typeface="Calibri"/>
                        </a:rPr>
                        <a:t>Sınıf/Şube Öğretmenler Kurulu</a:t>
                      </a:r>
                    </a:p>
                  </a:txBody>
                  <a:tcPr marL="7986" marR="7986" marT="798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215618">
                <a:tc>
                  <a:txBody>
                    <a:bodyPr/>
                    <a:lstStyle/>
                    <a:p>
                      <a:pPr algn="l" fontAlgn="t"/>
                      <a:r>
                        <a:rPr lang="tr-TR" sz="1200" b="0" i="0" u="none" strike="noStrike">
                          <a:solidFill>
                            <a:srgbClr val="000000"/>
                          </a:solidFill>
                          <a:effectLst/>
                          <a:latin typeface="Calibri"/>
                        </a:rPr>
                        <a:t>SORUMLU</a:t>
                      </a:r>
                    </a:p>
                  </a:txBody>
                  <a:tcPr marL="7986" marR="7986" marT="798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t"/>
                      <a:r>
                        <a:rPr lang="tr-TR" sz="1200" b="0" i="0" u="none" strike="noStrike">
                          <a:solidFill>
                            <a:srgbClr val="000000"/>
                          </a:solidFill>
                          <a:effectLst/>
                          <a:latin typeface="Calibri"/>
                        </a:rPr>
                        <a:t>Kurum</a:t>
                      </a:r>
                    </a:p>
                  </a:txBody>
                  <a:tcPr marL="7986" marR="7986" marT="798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670811">
                <a:tc>
                  <a:txBody>
                    <a:bodyPr/>
                    <a:lstStyle/>
                    <a:p>
                      <a:pPr algn="l" fontAlgn="t"/>
                      <a:r>
                        <a:rPr lang="tr-TR" sz="1200" b="0" i="0" u="none" strike="noStrike">
                          <a:solidFill>
                            <a:srgbClr val="000000"/>
                          </a:solidFill>
                          <a:effectLst/>
                          <a:latin typeface="Calibri"/>
                        </a:rPr>
                        <a:t>DAYANAK</a:t>
                      </a:r>
                    </a:p>
                  </a:txBody>
                  <a:tcPr marL="7986" marR="7986" marT="798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t"/>
                      <a:r>
                        <a:rPr lang="tr-TR" sz="1200" b="0" i="0" u="none" strike="noStrike">
                          <a:solidFill>
                            <a:srgbClr val="000000"/>
                          </a:solidFill>
                          <a:effectLst/>
                          <a:latin typeface="Calibri"/>
                        </a:rPr>
                        <a:t>Madde 10 – (1) Sınıf/şube öğretmenler kurulunun oluşumu; sınıf öğretmenler kurulu aynı sınıf seviyesinde, şube öğretmenler kurulu ise aynı şubede ders okutan öğretmenler ile rehberlik öğretmenlerinden oluşur. Ancak, okul öncesi eğitim kurumları ile ilkokullarda sınıf/şube öğretmenler kurulu oluşturulmaz.</a:t>
                      </a:r>
                    </a:p>
                  </a:txBody>
                  <a:tcPr marL="7986" marR="7986" marT="798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503109">
                <a:tc>
                  <a:txBody>
                    <a:bodyPr/>
                    <a:lstStyle/>
                    <a:p>
                      <a:pPr algn="l" fontAlgn="t"/>
                      <a:r>
                        <a:rPr lang="tr-TR" sz="1200" b="0" i="0" u="none" strike="noStrike">
                          <a:solidFill>
                            <a:srgbClr val="000000"/>
                          </a:solidFill>
                          <a:effectLst/>
                          <a:latin typeface="Calibri"/>
                        </a:rPr>
                        <a:t>ZAMAN</a:t>
                      </a:r>
                    </a:p>
                  </a:txBody>
                  <a:tcPr marL="7986" marR="7986" marT="798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l" fontAlgn="t"/>
                      <a:r>
                        <a:rPr lang="tr-TR" sz="1200" b="0" i="0" u="none" strike="noStrike" dirty="0">
                          <a:solidFill>
                            <a:srgbClr val="000000"/>
                          </a:solidFill>
                          <a:effectLst/>
                          <a:latin typeface="Calibri"/>
                        </a:rPr>
                        <a:t>1. Ortaokul ve imam hatip ortaokullarında; Ekim, Şubat ve Haziran ayları içinde,</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2. Ortaöğretim kurumlarında; Kasım ve Nisan ayları içerisinde,</a:t>
                      </a:r>
                    </a:p>
                  </a:txBody>
                  <a:tcPr marL="7986" marR="7986" marT="798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1509326">
                <a:tc>
                  <a:txBody>
                    <a:bodyPr/>
                    <a:lstStyle/>
                    <a:p>
                      <a:pPr algn="l" fontAlgn="t"/>
                      <a:r>
                        <a:rPr lang="tr-TR" sz="1200" b="0" i="0" u="none" strike="noStrike">
                          <a:solidFill>
                            <a:srgbClr val="000000"/>
                          </a:solidFill>
                          <a:effectLst/>
                          <a:latin typeface="Calibri"/>
                        </a:rPr>
                        <a:t>AÇIKLAMA</a:t>
                      </a:r>
                    </a:p>
                  </a:txBody>
                  <a:tcPr marL="7986" marR="7986" marT="798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t"/>
                      <a:r>
                        <a:rPr lang="tr-TR" sz="1200" b="0" i="0" u="none" strike="noStrike" dirty="0">
                          <a:solidFill>
                            <a:srgbClr val="000000"/>
                          </a:solidFill>
                          <a:effectLst/>
                          <a:latin typeface="Calibri"/>
                        </a:rPr>
                        <a:t>1. Kurulun başkanı eğitim kurumu müdürü ya da görevlendireceği müdür yardımcısıdır.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2. Okul öncesi eğitim kurumları ile ilkokullarda sınıf/şube öğretmenler kurulu oluşturulmaz</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3. Toplantı en az 5 gün öncesinden katılımcılarına sistem üzerinden duyurulur.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4. Kararlar oy çokluğu ile (%51 ve üzeri) alınır. Eşitlik halinde zümre başkanının katıldığı görüş kabul edilir.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5. Kurulun sekretarya işleri kurul başkanı tarafından yürütülür.</a:t>
                      </a:r>
                      <a:br>
                        <a:rPr lang="tr-TR" sz="1200" b="0" i="0" u="none" strike="noStrike" dirty="0">
                          <a:solidFill>
                            <a:srgbClr val="000000"/>
                          </a:solidFill>
                          <a:effectLst/>
                          <a:latin typeface="Calibri"/>
                        </a:rPr>
                      </a:br>
                      <a:r>
                        <a:rPr lang="tr-TR" sz="1200" b="0" i="0" u="none" strike="noStrike" dirty="0">
                          <a:solidFill>
                            <a:srgbClr val="000000"/>
                          </a:solidFill>
                          <a:effectLst/>
                          <a:latin typeface="Calibri"/>
                        </a:rPr>
                        <a:t>6. Kurul eğitim kurumu müdürünün onayından sonra işleme girer.</a:t>
                      </a:r>
                    </a:p>
                  </a:txBody>
                  <a:tcPr marL="7986" marR="7986" marT="798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48058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Saler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1816</Words>
  <Application>Microsoft Office PowerPoint</Application>
  <PresentationFormat>Ekran Gösterisi (16:9)</PresentationFormat>
  <Paragraphs>348</Paragraphs>
  <Slides>49</Slides>
  <Notes>49</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49</vt:i4>
      </vt:variant>
    </vt:vector>
  </HeadingPairs>
  <TitlesOfParts>
    <vt:vector size="56" baseType="lpstr">
      <vt:lpstr>Arial</vt:lpstr>
      <vt:lpstr>Arvo</vt:lpstr>
      <vt:lpstr>Calibri</vt:lpstr>
      <vt:lpstr>Roboto Condensed</vt:lpstr>
      <vt:lpstr>Roboto Condensed Light</vt:lpstr>
      <vt:lpstr>Wingdings</vt:lpstr>
      <vt:lpstr>Salerio template</vt:lpstr>
      <vt:lpstr>YILLIK PLAN MODÜLÜ</vt:lpstr>
      <vt:lpstr>Hukuki Dayanak</vt:lpstr>
      <vt:lpstr>AMAÇ/HEDEF</vt:lpstr>
      <vt:lpstr>KURULLAR/ZÜMRELER</vt:lpstr>
      <vt:lpstr>PowerPoint Sunusu</vt:lpstr>
      <vt:lpstr>KURULLAR</vt:lpstr>
      <vt:lpstr>EĞİTİM KURUMUNDAKİ KURULLAR</vt:lpstr>
      <vt:lpstr>Eğitim Kurumu Kurulları</vt:lpstr>
      <vt:lpstr>Eğitim Kurumu Kurulları</vt:lpstr>
      <vt:lpstr>Eğitim Kurumu Kurulları</vt:lpstr>
      <vt:lpstr>Eğitim Kurumu Kurulları</vt:lpstr>
      <vt:lpstr>Eğitim Kurumu Kurulları</vt:lpstr>
      <vt:lpstr>Eğitim Kurumu Kurulları</vt:lpstr>
      <vt:lpstr>İLÇEDEKİ KURULLAR</vt:lpstr>
      <vt:lpstr>İlçe Kurulları</vt:lpstr>
      <vt:lpstr>İlçe Kurulları</vt:lpstr>
      <vt:lpstr>İlçe Kurulları</vt:lpstr>
      <vt:lpstr>İlçe Kurulları</vt:lpstr>
      <vt:lpstr>İlçe Kurulları</vt:lpstr>
      <vt:lpstr>İL KURULLARI</vt:lpstr>
      <vt:lpstr>İl Kurulları</vt:lpstr>
      <vt:lpstr>İl Kurulları</vt:lpstr>
      <vt:lpstr>İl Kurulları</vt:lpstr>
      <vt:lpstr>ÖNEMLİ HUSUSLAR</vt:lpstr>
      <vt:lpstr>Dikkat !</vt:lpstr>
      <vt:lpstr>Dikkat !</vt:lpstr>
      <vt:lpstr>Dikkat !</vt:lpstr>
      <vt:lpstr>TEKNİK DETAYLAR</vt:lpstr>
      <vt:lpstr>İŞLEM ÖNCESİ</vt:lpstr>
      <vt:lpstr>İL YETKİLİSİNİN YAPACAĞI İŞLEMLER</vt:lpstr>
      <vt:lpstr>İLÇE YETKİLİSİNİN YAPACAĞI İŞLEMLER</vt:lpstr>
      <vt:lpstr>EĞİTİM KURUMUNDA YAPILACAK İŞLEMLER</vt:lpstr>
      <vt:lpstr>İŞLEM ADIMLARI</vt:lpstr>
      <vt:lpstr>İŞLEM ADIMLARI</vt:lpstr>
      <vt:lpstr>İŞLEM ADIMLARI</vt:lpstr>
      <vt:lpstr>ÖNEMLİ HUSUSLAR</vt:lpstr>
      <vt:lpstr>Sisteme Giriş</vt:lpstr>
      <vt:lpstr>Yetki</vt:lpstr>
      <vt:lpstr>Değişiklikler</vt:lpstr>
      <vt:lpstr>Katılım Durumu</vt:lpstr>
      <vt:lpstr>Kararların İşlenmesi</vt:lpstr>
      <vt:lpstr>Katılımcı Onayları</vt:lpstr>
      <vt:lpstr>Toplantıya katılmayanlar</vt:lpstr>
      <vt:lpstr>Toplantının Kapatılması</vt:lpstr>
      <vt:lpstr>Kurum Müdürlüğü Onayı (varsa)</vt:lpstr>
      <vt:lpstr>Kararların Takibi</vt:lpstr>
      <vt:lpstr>YAPILACAKLAR</vt:lpstr>
      <vt:lpstr>İlçelerce Yapılması Gerekenler</vt:lpstr>
      <vt:lpstr>Teşekkürler!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YILLIK PLAN MODÜLÜ</dc:title>
  <cp:lastModifiedBy>Huseyin AKAR</cp:lastModifiedBy>
  <cp:revision>78</cp:revision>
  <dcterms:modified xsi:type="dcterms:W3CDTF">2018-01-26T06:42:39Z</dcterms:modified>
</cp:coreProperties>
</file>